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666" r:id="rId3"/>
    <p:sldMasterId id="2147483679" r:id="rId4"/>
    <p:sldMasterId id="2147483692" r:id="rId5"/>
  </p:sldMasterIdLst>
  <p:sldIdLst>
    <p:sldId id="284" r:id="rId6"/>
    <p:sldId id="297" r:id="rId7"/>
    <p:sldId id="298" r:id="rId8"/>
    <p:sldId id="299" r:id="rId9"/>
    <p:sldId id="300" r:id="rId10"/>
    <p:sldId id="302" r:id="rId11"/>
    <p:sldId id="303" r:id="rId12"/>
    <p:sldId id="296" r:id="rId13"/>
    <p:sldId id="256" r:id="rId14"/>
    <p:sldId id="257" r:id="rId15"/>
    <p:sldId id="259" r:id="rId16"/>
    <p:sldId id="258" r:id="rId17"/>
    <p:sldId id="285" r:id="rId18"/>
    <p:sldId id="301" r:id="rId19"/>
    <p:sldId id="261" r:id="rId20"/>
    <p:sldId id="262" r:id="rId21"/>
    <p:sldId id="263" r:id="rId22"/>
    <p:sldId id="286" r:id="rId23"/>
    <p:sldId id="264" r:id="rId24"/>
    <p:sldId id="265" r:id="rId25"/>
    <p:sldId id="266" r:id="rId26"/>
    <p:sldId id="267" r:id="rId27"/>
    <p:sldId id="287" r:id="rId28"/>
    <p:sldId id="268" r:id="rId29"/>
    <p:sldId id="269" r:id="rId30"/>
    <p:sldId id="270" r:id="rId31"/>
    <p:sldId id="271" r:id="rId32"/>
    <p:sldId id="288" r:id="rId33"/>
    <p:sldId id="272" r:id="rId34"/>
    <p:sldId id="273" r:id="rId35"/>
    <p:sldId id="274" r:id="rId36"/>
    <p:sldId id="275" r:id="rId37"/>
    <p:sldId id="289" r:id="rId38"/>
    <p:sldId id="276" r:id="rId39"/>
    <p:sldId id="277" r:id="rId40"/>
    <p:sldId id="278" r:id="rId41"/>
    <p:sldId id="279" r:id="rId42"/>
    <p:sldId id="290" r:id="rId43"/>
    <p:sldId id="280" r:id="rId44"/>
    <p:sldId id="281" r:id="rId45"/>
    <p:sldId id="282" r:id="rId46"/>
    <p:sldId id="283" r:id="rId47"/>
    <p:sldId id="291" r:id="rId48"/>
    <p:sldId id="292" r:id="rId49"/>
    <p:sldId id="293" r:id="rId50"/>
    <p:sldId id="294" r:id="rId51"/>
    <p:sldId id="295" r:id="rId52"/>
  </p:sldIdLst>
  <p:sldSz cx="43891200" cy="320040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varScale="1">
        <p:scale>
          <a:sx n="18" d="100"/>
          <a:sy n="18" d="100"/>
        </p:scale>
        <p:origin x="1358"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2437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6184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3270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3965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84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4541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939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02987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1016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633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2916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5019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9131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97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899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7202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28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8493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5974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907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1069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45645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04604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16056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08558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0126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1424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4701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5023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720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825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2630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77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87814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908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685568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11/19/2021</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4089636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440"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20" userDrawn="1">
          <p15:clr>
            <a:srgbClr val="F26B43"/>
          </p15:clr>
        </p15:guide>
        <p15:guide id="11" orient="horz" pos="960" userDrawn="1">
          <p15:clr>
            <a:srgbClr val="F26B43"/>
          </p15:clr>
        </p15:guide>
        <p15:guide id="12" orient="horz" pos="3600" userDrawn="1">
          <p15:clr>
            <a:srgbClr val="F26B43"/>
          </p15:clr>
        </p15:guide>
        <p15:guide id="13" orient="horz" pos="3360" userDrawn="1">
          <p15:clr>
            <a:srgbClr val="F26B43"/>
          </p15:clr>
        </p15:guide>
        <p15:guide id="14" orient="horz" pos="4320" userDrawn="1">
          <p15:clr>
            <a:srgbClr val="F26B43"/>
          </p15:clr>
        </p15:guide>
        <p15:guide id="15" orient="horz" pos="4560" userDrawn="1">
          <p15:clr>
            <a:srgbClr val="F26B43"/>
          </p15:clr>
        </p15:guide>
        <p15:guide id="16" orient="horz" pos="19200"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11/19/2021</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0877008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60" userDrawn="1">
          <p15:clr>
            <a:srgbClr val="F26B43"/>
          </p15:clr>
        </p15:guide>
        <p15:guide id="19" orient="horz" pos="3600" userDrawn="1">
          <p15:clr>
            <a:srgbClr val="F26B43"/>
          </p15:clr>
        </p15:guide>
        <p15:guide id="20" orient="horz" pos="3360" userDrawn="1">
          <p15:clr>
            <a:srgbClr val="F26B43"/>
          </p15:clr>
        </p15:guide>
        <p15:guide id="21" orient="horz" pos="4320" userDrawn="1">
          <p15:clr>
            <a:srgbClr val="F26B43"/>
          </p15:clr>
        </p15:guide>
        <p15:guide id="22" orient="horz" pos="4560" userDrawn="1">
          <p15:clr>
            <a:srgbClr val="F26B43"/>
          </p15:clr>
        </p15:guide>
        <p15:guide id="23" orient="horz" pos="19440" userDrawn="1">
          <p15:clr>
            <a:srgbClr val="F26B43"/>
          </p15:clr>
        </p15:guide>
        <p15:guide id="24" orient="horz" pos="192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C764DE79-268F-4C1A-8933-263129D2AF90}" type="datetimeFigureOut">
              <a:rPr lang="en-US" dirty="0"/>
              <a:t>11/19/2021</a:t>
            </a:fld>
            <a:endParaRPr lang="en-US" dirty="0"/>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858484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60" userDrawn="1">
          <p15:clr>
            <a:srgbClr val="F26B43"/>
          </p15:clr>
        </p15:guide>
        <p15:guide id="15" orient="horz" pos="3360" userDrawn="1">
          <p15:clr>
            <a:srgbClr val="F26B43"/>
          </p15:clr>
        </p15:guide>
        <p15:guide id="16" orient="horz" pos="3600" userDrawn="1">
          <p15:clr>
            <a:srgbClr val="F26B43"/>
          </p15:clr>
        </p15:guide>
        <p15:guide id="17" orient="horz" pos="4320" userDrawn="1">
          <p15:clr>
            <a:srgbClr val="F26B43"/>
          </p15:clr>
        </p15:guide>
        <p15:guide id="18" orient="horz" pos="4560" userDrawn="1">
          <p15:clr>
            <a:srgbClr val="F26B43"/>
          </p15:clr>
        </p15:guide>
        <p15:guide id="19" orient="horz" pos="19440" userDrawn="1">
          <p15:clr>
            <a:srgbClr val="F26B43"/>
          </p15:clr>
        </p15:guide>
        <p15:guide id="20" orient="horz" pos="19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3.xml"/><Relationship Id="rId6" Type="http://schemas.openxmlformats.org/officeDocument/2006/relationships/hyperlink" Target="https://cns.utexas.edu/communications/style-guide/logos-fonts-colors" TargetMode="External"/><Relationship Id="rId5" Type="http://schemas.openxmlformats.org/officeDocument/2006/relationships/hyperlink" Target="https://brand.utexas.edu/identity/logos/" TargetMode="External"/><Relationship Id="rId4" Type="http://schemas.openxmlformats.org/officeDocument/2006/relationships/hyperlink" Target="https://cns.utexas.edu/communications/style-guide/download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jpg"/><Relationship Id="rId21" Type="http://schemas.openxmlformats.org/officeDocument/2006/relationships/image" Target="../media/image58.jpg"/><Relationship Id="rId7" Type="http://schemas.openxmlformats.org/officeDocument/2006/relationships/image" Target="../media/image44.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jpg"/><Relationship Id="rId20"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3.jp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jp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jpg"/><Relationship Id="rId4" Type="http://schemas.openxmlformats.org/officeDocument/2006/relationships/image" Target="../media/image41.jpg"/><Relationship Id="rId9" Type="http://schemas.openxmlformats.org/officeDocument/2006/relationships/image" Target="../media/image46.emf"/><Relationship Id="rId14" Type="http://schemas.openxmlformats.org/officeDocument/2006/relationships/image" Target="../media/image51.png"/><Relationship Id="rId22"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1676401" y="4758634"/>
            <a:ext cx="9615155" cy="8525411"/>
          </a:xfrm>
          <a:prstGeom prst="rect">
            <a:avLst/>
          </a:prstGeom>
          <a:noFill/>
        </p:spPr>
        <p:txBody>
          <a:bodyPr wrap="square" rtlCol="0">
            <a:spAutoFit/>
          </a:bodyPr>
          <a:lstStyle/>
          <a:p>
            <a:r>
              <a:rPr lang="en-US" sz="8000" b="1" dirty="0"/>
              <a:t>CHOOSE A SIZE</a:t>
            </a:r>
          </a:p>
          <a:p>
            <a:r>
              <a:rPr lang="en-US" sz="52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8" name="TextBox 7">
            <a:extLst>
              <a:ext uri="{FF2B5EF4-FFF2-40B4-BE49-F238E27FC236}">
                <a16:creationId xmlns:a16="http://schemas.microsoft.com/office/drawing/2014/main" id="{1428C900-027E-B843-AF95-E26D8E2712DB}"/>
              </a:ext>
            </a:extLst>
          </p:cNvPr>
          <p:cNvSpPr txBox="1"/>
          <p:nvPr/>
        </p:nvSpPr>
        <p:spPr>
          <a:xfrm>
            <a:off x="13500147" y="4828197"/>
            <a:ext cx="10714444" cy="4524315"/>
          </a:xfrm>
          <a:prstGeom prst="rect">
            <a:avLst/>
          </a:prstGeom>
          <a:noFill/>
        </p:spPr>
        <p:txBody>
          <a:bodyPr wrap="square" rtlCol="0">
            <a:spAutoFit/>
          </a:bodyPr>
          <a:lstStyle/>
          <a:p>
            <a:r>
              <a:rPr lang="en-US" sz="8000" b="1" dirty="0"/>
              <a:t>CHOOSE A STYLE</a:t>
            </a:r>
          </a:p>
          <a:p>
            <a:r>
              <a:rPr lang="en-US" sz="5200" dirty="0"/>
              <a:t>There are 8 different ‘cell’ styles, with </a:t>
            </a:r>
            <a:br>
              <a:rPr lang="en-US" sz="5200" dirty="0"/>
            </a:br>
            <a:r>
              <a:rPr lang="en-US" sz="5200" dirty="0"/>
              <a:t>various approaches to the headers and border or background. These options are all provided in this template file. </a:t>
            </a:r>
          </a:p>
        </p:txBody>
      </p:sp>
      <p:pic>
        <p:nvPicPr>
          <p:cNvPr id="9" name="Picture 8">
            <a:extLst>
              <a:ext uri="{FF2B5EF4-FFF2-40B4-BE49-F238E27FC236}">
                <a16:creationId xmlns:a16="http://schemas.microsoft.com/office/drawing/2014/main" id="{29B0D4DC-4A2A-FE46-BE92-53D786A0FD13}"/>
              </a:ext>
            </a:extLst>
          </p:cNvPr>
          <p:cNvPicPr>
            <a:picLocks noChangeAspect="1"/>
          </p:cNvPicPr>
          <p:nvPr/>
        </p:nvPicPr>
        <p:blipFill>
          <a:blip r:embed="rId2"/>
          <a:stretch>
            <a:fillRect/>
          </a:stretch>
        </p:blipFill>
        <p:spPr>
          <a:xfrm>
            <a:off x="1203231" y="13387008"/>
            <a:ext cx="10699755" cy="16368385"/>
          </a:xfrm>
          <a:prstGeom prst="rect">
            <a:avLst/>
          </a:prstGeom>
        </p:spPr>
      </p:pic>
      <p:pic>
        <p:nvPicPr>
          <p:cNvPr id="10" name="Picture 9">
            <a:extLst>
              <a:ext uri="{FF2B5EF4-FFF2-40B4-BE49-F238E27FC236}">
                <a16:creationId xmlns:a16="http://schemas.microsoft.com/office/drawing/2014/main" id="{3A18F53C-B59B-674F-AD35-EA272034A9A3}"/>
              </a:ext>
            </a:extLst>
          </p:cNvPr>
          <p:cNvPicPr>
            <a:picLocks noChangeAspect="1"/>
          </p:cNvPicPr>
          <p:nvPr/>
        </p:nvPicPr>
        <p:blipFill>
          <a:blip r:embed="rId3"/>
          <a:stretch>
            <a:fillRect/>
          </a:stretch>
        </p:blipFill>
        <p:spPr>
          <a:xfrm>
            <a:off x="13036485" y="9352512"/>
            <a:ext cx="11444063" cy="20713568"/>
          </a:xfrm>
          <a:prstGeom prst="rect">
            <a:avLst/>
          </a:prstGeom>
        </p:spPr>
      </p:pic>
      <p:pic>
        <p:nvPicPr>
          <p:cNvPr id="11" name="Picture 10">
            <a:extLst>
              <a:ext uri="{FF2B5EF4-FFF2-40B4-BE49-F238E27FC236}">
                <a16:creationId xmlns:a16="http://schemas.microsoft.com/office/drawing/2014/main" id="{FCB7186C-F9EA-C745-906C-2F70806E9BAB}"/>
              </a:ext>
            </a:extLst>
          </p:cNvPr>
          <p:cNvPicPr>
            <a:picLocks noChangeAspect="1"/>
          </p:cNvPicPr>
          <p:nvPr/>
        </p:nvPicPr>
        <p:blipFill>
          <a:blip r:embed="rId4"/>
          <a:stretch>
            <a:fillRect/>
          </a:stretch>
        </p:blipFill>
        <p:spPr>
          <a:xfrm>
            <a:off x="33660947" y="1150370"/>
            <a:ext cx="8915538" cy="29259044"/>
          </a:xfrm>
          <a:prstGeom prst="rect">
            <a:avLst/>
          </a:prstGeom>
        </p:spPr>
      </p:pic>
      <p:sp>
        <p:nvSpPr>
          <p:cNvPr id="12" name="TextBox 11">
            <a:extLst>
              <a:ext uri="{FF2B5EF4-FFF2-40B4-BE49-F238E27FC236}">
                <a16:creationId xmlns:a16="http://schemas.microsoft.com/office/drawing/2014/main" id="{95CC8D50-3BF0-C74E-8340-BC4B9A2CD175}"/>
              </a:ext>
            </a:extLst>
          </p:cNvPr>
          <p:cNvSpPr txBox="1"/>
          <p:nvPr/>
        </p:nvSpPr>
        <p:spPr>
          <a:xfrm>
            <a:off x="26423183" y="1150369"/>
            <a:ext cx="7037268" cy="18558927"/>
          </a:xfrm>
          <a:prstGeom prst="rect">
            <a:avLst/>
          </a:prstGeom>
          <a:noFill/>
        </p:spPr>
        <p:txBody>
          <a:bodyPr wrap="square" rtlCol="0">
            <a:spAutoFit/>
          </a:bodyPr>
          <a:lstStyle/>
          <a:p>
            <a:r>
              <a:rPr lang="en-US" sz="8000" b="1" dirty="0"/>
              <a:t>CHOOSE </a:t>
            </a:r>
          </a:p>
          <a:p>
            <a:r>
              <a:rPr lang="en-US" sz="8000" b="1" dirty="0"/>
              <a:t>A LAYOUT</a:t>
            </a:r>
          </a:p>
          <a:p>
            <a:r>
              <a:rPr lang="en-US" sz="5200" dirty="0"/>
              <a:t>Different forms/amounts</a:t>
            </a:r>
            <a:br>
              <a:rPr lang="en-US" sz="5200" dirty="0"/>
            </a:br>
            <a:r>
              <a:rPr lang="en-US" sz="5200" dirty="0"/>
              <a:t>of content might be suited to different </a:t>
            </a:r>
            <a:br>
              <a:rPr lang="en-US" sz="5200" dirty="0"/>
            </a:br>
            <a:r>
              <a:rPr lang="en-US" sz="5200" dirty="0"/>
              <a:t>column arrangements. </a:t>
            </a:r>
            <a:br>
              <a:rPr lang="en-US" sz="5200" dirty="0"/>
            </a:br>
            <a:r>
              <a:rPr lang="en-US" sz="5200" dirty="0"/>
              <a:t>These 4 layouts provide a choice of 3-column, </a:t>
            </a:r>
            <a:br>
              <a:rPr lang="en-US" sz="5200" dirty="0"/>
            </a:br>
            <a:r>
              <a:rPr lang="en-US" sz="5200" dirty="0"/>
              <a:t>3-column with a wider </a:t>
            </a:r>
            <a:br>
              <a:rPr lang="en-US" sz="5200" dirty="0"/>
            </a:br>
            <a:r>
              <a:rPr lang="en-US" sz="5200" dirty="0"/>
              <a:t>middle column, a </a:t>
            </a:r>
            <a:br>
              <a:rPr lang="en-US" sz="5200" dirty="0"/>
            </a:br>
            <a:r>
              <a:rPr lang="en-US" sz="52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26423182" y="19890837"/>
            <a:ext cx="6855531" cy="9426455"/>
          </a:xfrm>
          <a:prstGeom prst="rect">
            <a:avLst/>
          </a:prstGeom>
          <a:noFill/>
        </p:spPr>
        <p:txBody>
          <a:bodyPr wrap="square" rtlCol="0">
            <a:spAutoFit/>
          </a:bodyPr>
          <a:lstStyle/>
          <a:p>
            <a:r>
              <a:rPr lang="en-US" sz="8000" b="1" dirty="0"/>
              <a:t>NEXT</a:t>
            </a:r>
          </a:p>
          <a:p>
            <a:r>
              <a:rPr lang="en-US" sz="5200" dirty="0"/>
              <a:t>Once you’ve chosen the template page that best suits your project, delete other template pages (it might be helpful to keep the following basic tips pages for reference while editing) and save the file under a new name. </a:t>
            </a:r>
          </a:p>
        </p:txBody>
      </p:sp>
      <p:sp>
        <p:nvSpPr>
          <p:cNvPr id="14" name="TextBox 13">
            <a:extLst>
              <a:ext uri="{FF2B5EF4-FFF2-40B4-BE49-F238E27FC236}">
                <a16:creationId xmlns:a16="http://schemas.microsoft.com/office/drawing/2014/main" id="{815026C8-C174-CB4A-8779-C0651383942B}"/>
              </a:ext>
            </a:extLst>
          </p:cNvPr>
          <p:cNvSpPr txBox="1"/>
          <p:nvPr/>
        </p:nvSpPr>
        <p:spPr>
          <a:xfrm>
            <a:off x="1719944" y="26004719"/>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5" name="TextBox 14">
            <a:extLst>
              <a:ext uri="{FF2B5EF4-FFF2-40B4-BE49-F238E27FC236}">
                <a16:creationId xmlns:a16="http://schemas.microsoft.com/office/drawing/2014/main" id="{A2FB3C5C-83F2-B842-81A6-7CA515F8D854}"/>
              </a:ext>
            </a:extLst>
          </p:cNvPr>
          <p:cNvSpPr txBox="1"/>
          <p:nvPr/>
        </p:nvSpPr>
        <p:spPr>
          <a:xfrm>
            <a:off x="2371750" y="16518273"/>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323086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6858001"/>
            <a:ext cx="9632950" cy="7783691"/>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5226799"/>
            <a:ext cx="9632950" cy="3738536"/>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76338" y="15226798"/>
            <a:ext cx="9632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2AC55AFA-F8C3-C646-9842-2C15C0F1787C}"/>
              </a:ext>
            </a:extLst>
          </p:cNvPr>
          <p:cNvSpPr/>
          <p:nvPr/>
        </p:nvSpPr>
        <p:spPr>
          <a:xfrm>
            <a:off x="1176338" y="19550442"/>
            <a:ext cx="9632950" cy="11310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6338" y="19550441"/>
            <a:ext cx="9632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2"/>
            <a:ext cx="20280312" cy="2400300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33048574" y="6858001"/>
            <a:ext cx="9666289" cy="1210733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8574" y="6858001"/>
            <a:ext cx="9666289"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33048574" y="19550441"/>
            <a:ext cx="9666289" cy="4875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6CD6AE6E-1DC4-C04E-91E5-605A2100EDED}"/>
              </a:ext>
            </a:extLst>
          </p:cNvPr>
          <p:cNvSpPr/>
          <p:nvPr/>
        </p:nvSpPr>
        <p:spPr>
          <a:xfrm>
            <a:off x="33048574" y="19550441"/>
            <a:ext cx="9666289"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6" y="21101656"/>
            <a:ext cx="8701310"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5011442"/>
            <a:ext cx="9666289" cy="5849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48574" y="25011441"/>
            <a:ext cx="9666289"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6" y="26562655"/>
            <a:ext cx="8701310"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1F20702-5F05-2545-8326-2513930550DE}"/>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37" name="Rectangle 36">
            <a:extLst>
              <a:ext uri="{FF2B5EF4-FFF2-40B4-BE49-F238E27FC236}">
                <a16:creationId xmlns:a16="http://schemas.microsoft.com/office/drawing/2014/main" id="{C9712253-1F03-F741-AA72-AA973DB23EDD}"/>
              </a:ext>
            </a:extLst>
          </p:cNvPr>
          <p:cNvSpPr/>
          <p:nvPr/>
        </p:nvSpPr>
        <p:spPr>
          <a:xfrm>
            <a:off x="1763713" y="24037587"/>
            <a:ext cx="8458200" cy="64375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942A182B-FC52-D94A-B6C6-612225721D07}"/>
              </a:ext>
            </a:extLst>
          </p:cNvPr>
          <p:cNvSpPr txBox="1"/>
          <p:nvPr/>
        </p:nvSpPr>
        <p:spPr>
          <a:xfrm>
            <a:off x="1176338" y="3955504"/>
            <a:ext cx="26872350" cy="1938992"/>
          </a:xfrm>
          <a:prstGeom prst="rect">
            <a:avLst/>
          </a:prstGeom>
          <a:noFill/>
        </p:spPr>
        <p:txBody>
          <a:bodyPr wrap="square" rtlCol="0">
            <a:spAutoFit/>
          </a:bodyPr>
          <a:lstStyle/>
          <a:p>
            <a:r>
              <a:rPr lang="en-US" sz="4000" dirty="0">
                <a:solidFill>
                  <a:srgbClr val="BF5700"/>
                </a:solidFill>
                <a:latin typeface="Arial" panose="020B0604020202020204" pitchFamily="34" charset="0"/>
                <a:cs typeface="Arial" panose="020B0604020202020204" pitchFamily="34" charset="0"/>
              </a:rPr>
              <a:t>[AUTHORS LINE]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3</a:t>
            </a:r>
            <a:br>
              <a:rPr lang="en-US" sz="4000" dirty="0">
                <a:solidFill>
                  <a:srgbClr val="BF5700"/>
                </a:solidFill>
                <a:latin typeface="Arial" panose="020B0604020202020204" pitchFamily="34" charset="0"/>
                <a:cs typeface="Arial" panose="020B0604020202020204" pitchFamily="34" charset="0"/>
              </a:rPr>
            </a:br>
            <a:r>
              <a:rPr lang="en-US" sz="4000" dirty="0">
                <a:solidFill>
                  <a:srgbClr val="BF5700"/>
                </a:solidFill>
                <a:latin typeface="Arial" panose="020B0604020202020204" pitchFamily="34" charset="0"/>
                <a:cs typeface="Arial" panose="020B0604020202020204" pitchFamily="34" charset="0"/>
              </a:rPr>
              <a:t>[DEPT./SCHOOL LINE] </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Department of Integrative Biology, </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Department of Chemistry, College of Natural Sciences, The University of Texas, </a:t>
            </a:r>
            <a:r>
              <a:rPr lang="en-US" sz="4000" baseline="30000" dirty="0">
                <a:solidFill>
                  <a:srgbClr val="BF5700"/>
                </a:solidFill>
                <a:latin typeface="Arial" panose="020B0604020202020204" pitchFamily="34" charset="0"/>
                <a:cs typeface="Arial" panose="020B0604020202020204" pitchFamily="34" charset="0"/>
              </a:rPr>
              <a:t>3</a:t>
            </a:r>
            <a:r>
              <a:rPr lang="en-US" sz="4000" dirty="0">
                <a:solidFill>
                  <a:srgbClr val="BF5700"/>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FE321405-4CEE-3E42-A2E8-E17874D2AE7D}"/>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3" name="Rectangle 42">
            <a:extLst>
              <a:ext uri="{FF2B5EF4-FFF2-40B4-BE49-F238E27FC236}">
                <a16:creationId xmlns:a16="http://schemas.microsoft.com/office/drawing/2014/main" id="{2FDA6B75-797C-D74B-8B51-684F8D4AD67E}"/>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346675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6858002"/>
            <a:ext cx="9632951" cy="1815344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11D76E45-4221-784E-9042-7F1E9FCA2159}"/>
              </a:ext>
            </a:extLst>
          </p:cNvPr>
          <p:cNvSpPr/>
          <p:nvPr/>
        </p:nvSpPr>
        <p:spPr>
          <a:xfrm>
            <a:off x="1176338" y="25539523"/>
            <a:ext cx="9632951" cy="5321477"/>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76338" y="25539523"/>
            <a:ext cx="963295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3061108"/>
            <a:ext cx="9666287" cy="17799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7"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6" y="6858001"/>
            <a:ext cx="20280312" cy="563033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6" y="6858001"/>
            <a:ext cx="20280312"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33046457" y="6858001"/>
            <a:ext cx="9668405" cy="1210733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6457" y="6858001"/>
            <a:ext cx="9668405"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33046457" y="19550441"/>
            <a:ext cx="9668405" cy="4875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6CD6AE6E-1DC4-C04E-91E5-605A2100EDED}"/>
              </a:ext>
            </a:extLst>
          </p:cNvPr>
          <p:cNvSpPr/>
          <p:nvPr/>
        </p:nvSpPr>
        <p:spPr>
          <a:xfrm>
            <a:off x="33046457" y="19550441"/>
            <a:ext cx="9668405"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6"/>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5011442"/>
            <a:ext cx="9666287" cy="5849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48574" y="25011441"/>
            <a:ext cx="9666287"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722574"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3C8AD7E-06F8-8949-BB09-26749BA1BAEC}"/>
              </a:ext>
            </a:extLst>
          </p:cNvPr>
          <p:cNvSpPr/>
          <p:nvPr/>
        </p:nvSpPr>
        <p:spPr>
          <a:xfrm>
            <a:off x="22432434" y="13061108"/>
            <a:ext cx="9636654" cy="17799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432434" y="13061108"/>
            <a:ext cx="9636654"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A7640BDE-C67D-B84A-829C-36A8AE3405CF}"/>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36" name="Rectangle 35">
            <a:extLst>
              <a:ext uri="{FF2B5EF4-FFF2-40B4-BE49-F238E27FC236}">
                <a16:creationId xmlns:a16="http://schemas.microsoft.com/office/drawing/2014/main" id="{DDADDDEE-16A6-F647-845D-B1C1E30DCB18}"/>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95B41FA5-B29F-AA4F-BF8E-7878B98CD4FC}"/>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C0CC6666-A5A9-1D40-BAA9-47DD7D9DC8A7}"/>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176338" y="3955504"/>
            <a:ext cx="26872350" cy="1938992"/>
          </a:xfrm>
          <a:prstGeom prst="rect">
            <a:avLst/>
          </a:prstGeom>
          <a:noFill/>
        </p:spPr>
        <p:txBody>
          <a:bodyPr wrap="square" rtlCol="0">
            <a:spAutoFit/>
          </a:bodyPr>
          <a:lstStyle/>
          <a:p>
            <a:r>
              <a:rPr lang="en-US" sz="4000" dirty="0">
                <a:solidFill>
                  <a:srgbClr val="BF5700"/>
                </a:solidFill>
                <a:latin typeface="Arial" panose="020B0604020202020204" pitchFamily="34" charset="0"/>
                <a:cs typeface="Arial" panose="020B0604020202020204" pitchFamily="34" charset="0"/>
              </a:rPr>
              <a:t>[AUTHORS LINE]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3</a:t>
            </a:r>
            <a:br>
              <a:rPr lang="en-US" sz="4000" dirty="0">
                <a:solidFill>
                  <a:srgbClr val="BF5700"/>
                </a:solidFill>
                <a:latin typeface="Arial" panose="020B0604020202020204" pitchFamily="34" charset="0"/>
                <a:cs typeface="Arial" panose="020B0604020202020204" pitchFamily="34" charset="0"/>
              </a:rPr>
            </a:br>
            <a:r>
              <a:rPr lang="en-US" sz="4000" dirty="0">
                <a:solidFill>
                  <a:srgbClr val="BF5700"/>
                </a:solidFill>
                <a:latin typeface="Arial" panose="020B0604020202020204" pitchFamily="34" charset="0"/>
                <a:cs typeface="Arial" panose="020B0604020202020204" pitchFamily="34" charset="0"/>
              </a:rPr>
              <a:t>[DEPT./SCHOOL LINE] </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Department of Integrative Biology, </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Department of Chemistry, College of Natural Sciences, The University of Texas, </a:t>
            </a:r>
            <a:r>
              <a:rPr lang="en-US" sz="4000" baseline="30000" dirty="0">
                <a:solidFill>
                  <a:srgbClr val="BF5700"/>
                </a:solidFill>
                <a:latin typeface="Arial" panose="020B0604020202020204" pitchFamily="34" charset="0"/>
                <a:cs typeface="Arial" panose="020B0604020202020204" pitchFamily="34" charset="0"/>
              </a:rPr>
              <a:t>3</a:t>
            </a:r>
            <a:r>
              <a:rPr lang="en-US" sz="4000" dirty="0">
                <a:solidFill>
                  <a:srgbClr val="BF5700"/>
                </a:solidFill>
                <a:latin typeface="Arial" panose="020B0604020202020204" pitchFamily="34" charset="0"/>
                <a:cs typeface="Arial" panose="020B0604020202020204" pitchFamily="34" charset="0"/>
              </a:rPr>
              <a:t>Suchandsuch Research Institute</a:t>
            </a:r>
          </a:p>
        </p:txBody>
      </p:sp>
      <p:pic>
        <p:nvPicPr>
          <p:cNvPr id="45" name="Picture 44">
            <a:extLst>
              <a:ext uri="{FF2B5EF4-FFF2-40B4-BE49-F238E27FC236}">
                <a16:creationId xmlns:a16="http://schemas.microsoft.com/office/drawing/2014/main" id="{B0E63320-2AC4-A94C-B54D-1109E928F8C2}"/>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6" name="Rectangle 45">
            <a:extLst>
              <a:ext uri="{FF2B5EF4-FFF2-40B4-BE49-F238E27FC236}">
                <a16:creationId xmlns:a16="http://schemas.microsoft.com/office/drawing/2014/main" id="{38A25E64-3B1A-F548-BC9F-6966971556CC}"/>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13718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176339" y="6842658"/>
            <a:ext cx="11168061" cy="7799034"/>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BA2A88B-3360-5040-9003-E2372CDE5E46}"/>
              </a:ext>
            </a:extLst>
          </p:cNvPr>
          <p:cNvSpPr/>
          <p:nvPr/>
        </p:nvSpPr>
        <p:spPr>
          <a:xfrm>
            <a:off x="1176339" y="6858001"/>
            <a:ext cx="1116806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176339" y="15226799"/>
            <a:ext cx="11168061" cy="3738536"/>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EC4A6358-4507-B847-8C53-A48D4ED9E51F}"/>
              </a:ext>
            </a:extLst>
          </p:cNvPr>
          <p:cNvSpPr/>
          <p:nvPr/>
        </p:nvSpPr>
        <p:spPr>
          <a:xfrm>
            <a:off x="1176339" y="15226798"/>
            <a:ext cx="1116806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056CC652-4A5B-054C-B7C1-8A506A4D8DED}"/>
              </a:ext>
            </a:extLst>
          </p:cNvPr>
          <p:cNvSpPr/>
          <p:nvPr/>
        </p:nvSpPr>
        <p:spPr>
          <a:xfrm>
            <a:off x="1176339" y="19550442"/>
            <a:ext cx="11168061" cy="11310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0639631C-08BB-0541-B861-34DFCCDB4FE0}"/>
              </a:ext>
            </a:extLst>
          </p:cNvPr>
          <p:cNvSpPr/>
          <p:nvPr/>
        </p:nvSpPr>
        <p:spPr>
          <a:xfrm>
            <a:off x="1176339" y="19550441"/>
            <a:ext cx="1116806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847A8CC-451A-FF4D-A992-5AA8F5046E6F}"/>
              </a:ext>
            </a:extLst>
          </p:cNvPr>
          <p:cNvSpPr/>
          <p:nvPr/>
        </p:nvSpPr>
        <p:spPr>
          <a:xfrm>
            <a:off x="13323888" y="6842658"/>
            <a:ext cx="17210087" cy="24018344"/>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6E1D1C45-5D5B-AE41-90A5-588D8661AF6B}"/>
              </a:ext>
            </a:extLst>
          </p:cNvPr>
          <p:cNvSpPr/>
          <p:nvPr/>
        </p:nvSpPr>
        <p:spPr>
          <a:xfrm>
            <a:off x="13323888" y="6858001"/>
            <a:ext cx="17210087"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31546799" y="6842658"/>
            <a:ext cx="11168064" cy="12122676"/>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138EC08D-F3CB-A243-A37D-C070C1327C62}"/>
              </a:ext>
            </a:extLst>
          </p:cNvPr>
          <p:cNvSpPr/>
          <p:nvPr/>
        </p:nvSpPr>
        <p:spPr>
          <a:xfrm>
            <a:off x="31546799" y="6858001"/>
            <a:ext cx="11168064"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31546799" y="19550441"/>
            <a:ext cx="11168064" cy="4875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59430B91-8AA9-6348-80F6-DF385B5A1F00}"/>
              </a:ext>
            </a:extLst>
          </p:cNvPr>
          <p:cNvSpPr/>
          <p:nvPr/>
        </p:nvSpPr>
        <p:spPr>
          <a:xfrm>
            <a:off x="31546799" y="19550441"/>
            <a:ext cx="11168064"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2134175" y="21101656"/>
            <a:ext cx="10183406"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2AE2714-85D6-9141-8BE7-6A70A37DE111}"/>
              </a:ext>
            </a:extLst>
          </p:cNvPr>
          <p:cNvSpPr/>
          <p:nvPr/>
        </p:nvSpPr>
        <p:spPr>
          <a:xfrm>
            <a:off x="31546799" y="25011442"/>
            <a:ext cx="11168064" cy="5849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13D96B68-D54A-5A40-A6AC-3E453DB8FF98}"/>
              </a:ext>
            </a:extLst>
          </p:cNvPr>
          <p:cNvSpPr/>
          <p:nvPr/>
        </p:nvSpPr>
        <p:spPr>
          <a:xfrm>
            <a:off x="31546799" y="25011441"/>
            <a:ext cx="11168064"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5" y="26562655"/>
            <a:ext cx="10183406"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6BF1801F-E1EB-5F4B-B7A6-3185FBAD71A6}"/>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35" name="Rectangle 34">
            <a:extLst>
              <a:ext uri="{FF2B5EF4-FFF2-40B4-BE49-F238E27FC236}">
                <a16:creationId xmlns:a16="http://schemas.microsoft.com/office/drawing/2014/main" id="{61F2BB6E-CB89-4B48-A794-D00A927F8D24}"/>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176338" y="3955504"/>
            <a:ext cx="26872350" cy="1938992"/>
          </a:xfrm>
          <a:prstGeom prst="rect">
            <a:avLst/>
          </a:prstGeom>
          <a:noFill/>
        </p:spPr>
        <p:txBody>
          <a:bodyPr wrap="square" rtlCol="0">
            <a:spAutoFit/>
          </a:bodyPr>
          <a:lstStyle/>
          <a:p>
            <a:r>
              <a:rPr lang="en-US" sz="4000" dirty="0">
                <a:solidFill>
                  <a:srgbClr val="BF5700"/>
                </a:solidFill>
                <a:latin typeface="Arial" panose="020B0604020202020204" pitchFamily="34" charset="0"/>
                <a:cs typeface="Arial" panose="020B0604020202020204" pitchFamily="34" charset="0"/>
              </a:rPr>
              <a:t>[AUTHORS LINE]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3</a:t>
            </a:r>
            <a:br>
              <a:rPr lang="en-US" sz="4000" dirty="0">
                <a:solidFill>
                  <a:srgbClr val="BF5700"/>
                </a:solidFill>
                <a:latin typeface="Arial" panose="020B0604020202020204" pitchFamily="34" charset="0"/>
                <a:cs typeface="Arial" panose="020B0604020202020204" pitchFamily="34" charset="0"/>
              </a:rPr>
            </a:br>
            <a:r>
              <a:rPr lang="en-US" sz="4000" dirty="0">
                <a:solidFill>
                  <a:srgbClr val="BF5700"/>
                </a:solidFill>
                <a:latin typeface="Arial" panose="020B0604020202020204" pitchFamily="34" charset="0"/>
                <a:cs typeface="Arial" panose="020B0604020202020204" pitchFamily="34" charset="0"/>
              </a:rPr>
              <a:t>[DEPT./SCHOOL LINE] </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Department of Integrative Biology, </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Department of Chemistry, College of Natural Sciences, The University of Texas, </a:t>
            </a:r>
            <a:r>
              <a:rPr lang="en-US" sz="4000" baseline="30000" dirty="0">
                <a:solidFill>
                  <a:srgbClr val="BF5700"/>
                </a:solidFill>
                <a:latin typeface="Arial" panose="020B0604020202020204" pitchFamily="34" charset="0"/>
                <a:cs typeface="Arial" panose="020B0604020202020204" pitchFamily="34" charset="0"/>
              </a:rPr>
              <a:t>3</a:t>
            </a:r>
            <a:r>
              <a:rPr lang="en-US" sz="4000" dirty="0">
                <a:solidFill>
                  <a:srgbClr val="BF5700"/>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3F63FF9B-3241-4643-958C-982CDC2C2457}"/>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3" name="Rectangle 42">
            <a:extLst>
              <a:ext uri="{FF2B5EF4-FFF2-40B4-BE49-F238E27FC236}">
                <a16:creationId xmlns:a16="http://schemas.microsoft.com/office/drawing/2014/main" id="{49C82651-9964-324E-A302-6EB1314944F5}"/>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96314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2</a:t>
            </a:r>
          </a:p>
        </p:txBody>
      </p:sp>
    </p:spTree>
    <p:extLst>
      <p:ext uri="{BB962C8B-B14F-4D97-AF65-F5344CB8AC3E}">
        <p14:creationId xmlns:p14="http://schemas.microsoft.com/office/powerpoint/2010/main" val="36235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176338" y="8028215"/>
            <a:ext cx="13061950" cy="661347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176338" y="685800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176338" y="16397011"/>
            <a:ext cx="13061950" cy="2568323"/>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8" name="Rectangle 7">
            <a:extLst>
              <a:ext uri="{FF2B5EF4-FFF2-40B4-BE49-F238E27FC236}">
                <a16:creationId xmlns:a16="http://schemas.microsoft.com/office/drawing/2014/main" id="{F70CDB76-B0F2-6F41-8B57-3F2A80D0319B}"/>
              </a:ext>
            </a:extLst>
          </p:cNvPr>
          <p:cNvSpPr/>
          <p:nvPr/>
        </p:nvSpPr>
        <p:spPr>
          <a:xfrm>
            <a:off x="1176338" y="15226797"/>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176338" y="20720655"/>
            <a:ext cx="13061950" cy="10140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1" name="Rectangle 10">
            <a:extLst>
              <a:ext uri="{FF2B5EF4-FFF2-40B4-BE49-F238E27FC236}">
                <a16:creationId xmlns:a16="http://schemas.microsoft.com/office/drawing/2014/main" id="{FD122781-2C66-7D44-B469-BC6909743CF3}"/>
              </a:ext>
            </a:extLst>
          </p:cNvPr>
          <p:cNvSpPr/>
          <p:nvPr/>
        </p:nvSpPr>
        <p:spPr>
          <a:xfrm>
            <a:off x="1176338" y="1955044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5414625" y="8028215"/>
            <a:ext cx="13061950" cy="2283278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4" name="Rectangle 13">
            <a:extLst>
              <a:ext uri="{FF2B5EF4-FFF2-40B4-BE49-F238E27FC236}">
                <a16:creationId xmlns:a16="http://schemas.microsoft.com/office/drawing/2014/main" id="{DEE8E935-1F76-7B41-A8A0-FA9A6DC4CBE3}"/>
              </a:ext>
            </a:extLst>
          </p:cNvPr>
          <p:cNvSpPr/>
          <p:nvPr/>
        </p:nvSpPr>
        <p:spPr>
          <a:xfrm>
            <a:off x="15414625" y="685800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9652911" y="8028215"/>
            <a:ext cx="13061951" cy="1093711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7" name="Rectangle 16">
            <a:extLst>
              <a:ext uri="{FF2B5EF4-FFF2-40B4-BE49-F238E27FC236}">
                <a16:creationId xmlns:a16="http://schemas.microsoft.com/office/drawing/2014/main" id="{259C470A-374F-3543-B16F-0BC89D36B0E4}"/>
              </a:ext>
            </a:extLst>
          </p:cNvPr>
          <p:cNvSpPr/>
          <p:nvPr/>
        </p:nvSpPr>
        <p:spPr>
          <a:xfrm>
            <a:off x="29652911" y="685800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9652911" y="20720655"/>
            <a:ext cx="13061951" cy="370567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0" name="Rectangle 19">
            <a:extLst>
              <a:ext uri="{FF2B5EF4-FFF2-40B4-BE49-F238E27FC236}">
                <a16:creationId xmlns:a16="http://schemas.microsoft.com/office/drawing/2014/main" id="{91CEC3C6-A0A1-964B-B8A8-C834154687AF}"/>
              </a:ext>
            </a:extLst>
          </p:cNvPr>
          <p:cNvSpPr/>
          <p:nvPr/>
        </p:nvSpPr>
        <p:spPr>
          <a:xfrm>
            <a:off x="29652911" y="1955044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7" y="21101655"/>
            <a:ext cx="12077293"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9652911" y="26181655"/>
            <a:ext cx="13061951" cy="4679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3" name="Rectangle 22">
            <a:extLst>
              <a:ext uri="{FF2B5EF4-FFF2-40B4-BE49-F238E27FC236}">
                <a16:creationId xmlns:a16="http://schemas.microsoft.com/office/drawing/2014/main" id="{BBD28B2E-EB3C-4243-98EF-FED959248E29}"/>
              </a:ext>
            </a:extLst>
          </p:cNvPr>
          <p:cNvSpPr/>
          <p:nvPr/>
        </p:nvSpPr>
        <p:spPr>
          <a:xfrm>
            <a:off x="29652911" y="2501144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7" y="26562655"/>
            <a:ext cx="12077293"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3BD52D7-8AB6-9343-9826-7D8A3FE09445}"/>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58CA455-34D5-904A-8560-5306A4602979}"/>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45" name="TextBox 44">
            <a:extLst>
              <a:ext uri="{FF2B5EF4-FFF2-40B4-BE49-F238E27FC236}">
                <a16:creationId xmlns:a16="http://schemas.microsoft.com/office/drawing/2014/main" id="{65E006A4-197B-1E4A-A032-8416456FE3A9}"/>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FBE50F5E-8999-2F4D-843C-63D73AF1C8F0}"/>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6001999"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9" name="Picture 38">
            <a:extLst>
              <a:ext uri="{FF2B5EF4-FFF2-40B4-BE49-F238E27FC236}">
                <a16:creationId xmlns:a16="http://schemas.microsoft.com/office/drawing/2014/main" id="{311BEBB7-9FD9-5A4B-B52B-A89A1D255AE0}"/>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0" name="Rectangle 39">
            <a:extLst>
              <a:ext uri="{FF2B5EF4-FFF2-40B4-BE49-F238E27FC236}">
                <a16:creationId xmlns:a16="http://schemas.microsoft.com/office/drawing/2014/main" id="{201EF73F-1808-1B43-B5B6-0B69F4628450}"/>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6300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8028215"/>
            <a:ext cx="9632950" cy="661347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16397011"/>
            <a:ext cx="9632950" cy="2568323"/>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76338" y="15226797"/>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176338" y="20720655"/>
            <a:ext cx="9632950" cy="10140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6338" y="1955044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5" y="8028215"/>
            <a:ext cx="20280313" cy="2283278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5" y="6858001"/>
            <a:ext cx="2028031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33048574" y="8028215"/>
            <a:ext cx="9666289" cy="1093711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8574" y="685800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33048574" y="20720655"/>
            <a:ext cx="9666289" cy="370567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6CD6AE6E-1DC4-C04E-91E5-605A2100EDED}"/>
              </a:ext>
            </a:extLst>
          </p:cNvPr>
          <p:cNvSpPr/>
          <p:nvPr/>
        </p:nvSpPr>
        <p:spPr>
          <a:xfrm>
            <a:off x="33048574" y="19550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7" y="21101655"/>
            <a:ext cx="8701309"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45ADA07-8278-B54B-9CE5-CA9E03B56D9F}"/>
              </a:ext>
            </a:extLst>
          </p:cNvPr>
          <p:cNvSpPr/>
          <p:nvPr/>
        </p:nvSpPr>
        <p:spPr>
          <a:xfrm>
            <a:off x="33048574" y="26181655"/>
            <a:ext cx="9666289" cy="4679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48574" y="25011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7" y="26562655"/>
            <a:ext cx="8701309"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20CD2A7-AFEF-2E4C-B2DF-444FD84B685B}"/>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75CFADF-DDCA-3D46-AAE0-A3E7BF8B8457}"/>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A17BB0E1-8B2D-E545-9ED1-562817C09CFE}"/>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46" name="Rectangle 45">
            <a:extLst>
              <a:ext uri="{FF2B5EF4-FFF2-40B4-BE49-F238E27FC236}">
                <a16:creationId xmlns:a16="http://schemas.microsoft.com/office/drawing/2014/main" id="{95FFA540-4213-4D4E-B192-4A449A12F8D1}"/>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9" name="Picture 48">
            <a:extLst>
              <a:ext uri="{FF2B5EF4-FFF2-40B4-BE49-F238E27FC236}">
                <a16:creationId xmlns:a16="http://schemas.microsoft.com/office/drawing/2014/main" id="{976C2C42-D572-4449-B6C4-370A9A533BCE}"/>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0" name="Rectangle 49">
            <a:extLst>
              <a:ext uri="{FF2B5EF4-FFF2-40B4-BE49-F238E27FC236}">
                <a16:creationId xmlns:a16="http://schemas.microsoft.com/office/drawing/2014/main" id="{C2CE341D-CE24-4242-974F-06EC02705914}"/>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331207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176338" y="8028215"/>
            <a:ext cx="9632950" cy="1698322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176338" y="26709737"/>
            <a:ext cx="9632950" cy="4151263"/>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AAAC5DCF-ADC2-9640-AE73-5423F9C05D2D}"/>
              </a:ext>
            </a:extLst>
          </p:cNvPr>
          <p:cNvSpPr/>
          <p:nvPr/>
        </p:nvSpPr>
        <p:spPr>
          <a:xfrm>
            <a:off x="1176338" y="25539523"/>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1788776" y="14231322"/>
            <a:ext cx="9666288" cy="16629678"/>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366CEFC7-6632-4146-8167-8131C6010436}"/>
              </a:ext>
            </a:extLst>
          </p:cNvPr>
          <p:cNvSpPr/>
          <p:nvPr/>
        </p:nvSpPr>
        <p:spPr>
          <a:xfrm>
            <a:off x="11788776" y="13061108"/>
            <a:ext cx="9666288"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1788775" y="8028215"/>
            <a:ext cx="20280312" cy="446011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C0C7AB13-9DDD-C541-9442-BFD67D121370}"/>
              </a:ext>
            </a:extLst>
          </p:cNvPr>
          <p:cNvSpPr/>
          <p:nvPr/>
        </p:nvSpPr>
        <p:spPr>
          <a:xfrm>
            <a:off x="11788775" y="6858001"/>
            <a:ext cx="2028031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33048575" y="8028215"/>
            <a:ext cx="9666288" cy="1093711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66BE3F83-7CE9-C841-9FD7-854C8D59F3AA}"/>
              </a:ext>
            </a:extLst>
          </p:cNvPr>
          <p:cNvSpPr/>
          <p:nvPr/>
        </p:nvSpPr>
        <p:spPr>
          <a:xfrm>
            <a:off x="33048575" y="6858001"/>
            <a:ext cx="9666288"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33048575" y="20720655"/>
            <a:ext cx="9666288" cy="370567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6CD6AE6E-1DC4-C04E-91E5-605A2100EDED}"/>
              </a:ext>
            </a:extLst>
          </p:cNvPr>
          <p:cNvSpPr/>
          <p:nvPr/>
        </p:nvSpPr>
        <p:spPr>
          <a:xfrm>
            <a:off x="33048575" y="19550441"/>
            <a:ext cx="9666288"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p>
        </p:txBody>
      </p:sp>
      <p:sp>
        <p:nvSpPr>
          <p:cNvPr id="23" name="Rectangle 22">
            <a:extLst>
              <a:ext uri="{FF2B5EF4-FFF2-40B4-BE49-F238E27FC236}">
                <a16:creationId xmlns:a16="http://schemas.microsoft.com/office/drawing/2014/main" id="{A45ADA07-8278-B54B-9CE5-CA9E03B56D9F}"/>
              </a:ext>
            </a:extLst>
          </p:cNvPr>
          <p:cNvSpPr/>
          <p:nvPr/>
        </p:nvSpPr>
        <p:spPr>
          <a:xfrm>
            <a:off x="33048575" y="26181655"/>
            <a:ext cx="9666288" cy="4679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258468F0-D162-6049-89F7-707BF1D66469}"/>
              </a:ext>
            </a:extLst>
          </p:cNvPr>
          <p:cNvSpPr/>
          <p:nvPr/>
        </p:nvSpPr>
        <p:spPr>
          <a:xfrm>
            <a:off x="33048575" y="25011441"/>
            <a:ext cx="9666288"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722574"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3C8AD7E-06F8-8949-BB09-26749BA1BAEC}"/>
              </a:ext>
            </a:extLst>
          </p:cNvPr>
          <p:cNvSpPr/>
          <p:nvPr/>
        </p:nvSpPr>
        <p:spPr>
          <a:xfrm>
            <a:off x="22432432" y="14231322"/>
            <a:ext cx="9636655" cy="16629678"/>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7" name="Rectangle 26">
            <a:extLst>
              <a:ext uri="{FF2B5EF4-FFF2-40B4-BE49-F238E27FC236}">
                <a16:creationId xmlns:a16="http://schemas.microsoft.com/office/drawing/2014/main" id="{56A8078E-7664-F34A-A35C-D45947C3C523}"/>
              </a:ext>
            </a:extLst>
          </p:cNvPr>
          <p:cNvSpPr/>
          <p:nvPr/>
        </p:nvSpPr>
        <p:spPr>
          <a:xfrm>
            <a:off x="22432432" y="13061108"/>
            <a:ext cx="9636655"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7F03B0B-2D6F-B344-AA6B-3391E91C64F6}"/>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B3D59C9-C89D-1B46-8CA0-10347F528C17}"/>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D847C283-6B80-A44A-A8B3-668B5E2F6D59}"/>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45" name="Rectangle 44">
            <a:extLst>
              <a:ext uri="{FF2B5EF4-FFF2-40B4-BE49-F238E27FC236}">
                <a16:creationId xmlns:a16="http://schemas.microsoft.com/office/drawing/2014/main" id="{8395518F-C748-1441-A157-DF777B1DDC95}"/>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9" name="Picture 38">
            <a:extLst>
              <a:ext uri="{FF2B5EF4-FFF2-40B4-BE49-F238E27FC236}">
                <a16:creationId xmlns:a16="http://schemas.microsoft.com/office/drawing/2014/main" id="{C78D0848-2B21-A442-A3C5-4A1333E6E715}"/>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2" name="Rectangle 51">
            <a:extLst>
              <a:ext uri="{FF2B5EF4-FFF2-40B4-BE49-F238E27FC236}">
                <a16:creationId xmlns:a16="http://schemas.microsoft.com/office/drawing/2014/main" id="{463F6EEC-9180-1742-A3D9-47FE829AC9B4}"/>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794598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176338" y="8028215"/>
            <a:ext cx="11168062" cy="661347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6" name="Rectangle 5">
            <a:extLst>
              <a:ext uri="{FF2B5EF4-FFF2-40B4-BE49-F238E27FC236}">
                <a16:creationId xmlns:a16="http://schemas.microsoft.com/office/drawing/2014/main" id="{3BA2A88B-3360-5040-9003-E2372CDE5E46}"/>
              </a:ext>
            </a:extLst>
          </p:cNvPr>
          <p:cNvSpPr/>
          <p:nvPr/>
        </p:nvSpPr>
        <p:spPr>
          <a:xfrm>
            <a:off x="1176338" y="68580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176338" y="16397011"/>
            <a:ext cx="11168062" cy="2568323"/>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9" name="Rectangle 8">
            <a:extLst>
              <a:ext uri="{FF2B5EF4-FFF2-40B4-BE49-F238E27FC236}">
                <a16:creationId xmlns:a16="http://schemas.microsoft.com/office/drawing/2014/main" id="{EC4A6358-4507-B847-8C53-A48D4ED9E51F}"/>
              </a:ext>
            </a:extLst>
          </p:cNvPr>
          <p:cNvSpPr/>
          <p:nvPr/>
        </p:nvSpPr>
        <p:spPr>
          <a:xfrm>
            <a:off x="1176338" y="152267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176338" y="20720655"/>
            <a:ext cx="11168062" cy="10140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2" name="Rectangle 11">
            <a:extLst>
              <a:ext uri="{FF2B5EF4-FFF2-40B4-BE49-F238E27FC236}">
                <a16:creationId xmlns:a16="http://schemas.microsoft.com/office/drawing/2014/main" id="{0639631C-08BB-0541-B861-34DFCCDB4FE0}"/>
              </a:ext>
            </a:extLst>
          </p:cNvPr>
          <p:cNvSpPr/>
          <p:nvPr/>
        </p:nvSpPr>
        <p:spPr>
          <a:xfrm>
            <a:off x="1176338" y="195504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3323887" y="8028215"/>
            <a:ext cx="17210087" cy="2283278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5" name="Rectangle 14">
            <a:extLst>
              <a:ext uri="{FF2B5EF4-FFF2-40B4-BE49-F238E27FC236}">
                <a16:creationId xmlns:a16="http://schemas.microsoft.com/office/drawing/2014/main" id="{6E1D1C45-5D5B-AE41-90A5-588D8661AF6B}"/>
              </a:ext>
            </a:extLst>
          </p:cNvPr>
          <p:cNvSpPr/>
          <p:nvPr/>
        </p:nvSpPr>
        <p:spPr>
          <a:xfrm>
            <a:off x="13323887" y="6858001"/>
            <a:ext cx="17210087"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31546800" y="8028215"/>
            <a:ext cx="11168062" cy="1093711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8" name="Rectangle 17">
            <a:extLst>
              <a:ext uri="{FF2B5EF4-FFF2-40B4-BE49-F238E27FC236}">
                <a16:creationId xmlns:a16="http://schemas.microsoft.com/office/drawing/2014/main" id="{138EC08D-F3CB-A243-A37D-C070C1327C62}"/>
              </a:ext>
            </a:extLst>
          </p:cNvPr>
          <p:cNvSpPr/>
          <p:nvPr/>
        </p:nvSpPr>
        <p:spPr>
          <a:xfrm>
            <a:off x="31546800" y="68580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31546800" y="20720655"/>
            <a:ext cx="11168062" cy="3705679"/>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1" name="Rectangle 20">
            <a:extLst>
              <a:ext uri="{FF2B5EF4-FFF2-40B4-BE49-F238E27FC236}">
                <a16:creationId xmlns:a16="http://schemas.microsoft.com/office/drawing/2014/main" id="{59430B91-8AA9-6348-80F6-DF385B5A1F00}"/>
              </a:ext>
            </a:extLst>
          </p:cNvPr>
          <p:cNvSpPr/>
          <p:nvPr/>
        </p:nvSpPr>
        <p:spPr>
          <a:xfrm>
            <a:off x="31546800" y="195504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2134174" y="21101655"/>
            <a:ext cx="10183407"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3" name="Rectangle 22">
            <a:extLst>
              <a:ext uri="{FF2B5EF4-FFF2-40B4-BE49-F238E27FC236}">
                <a16:creationId xmlns:a16="http://schemas.microsoft.com/office/drawing/2014/main" id="{B2AE2714-85D6-9141-8BE7-6A70A37DE111}"/>
              </a:ext>
            </a:extLst>
          </p:cNvPr>
          <p:cNvSpPr/>
          <p:nvPr/>
        </p:nvSpPr>
        <p:spPr>
          <a:xfrm>
            <a:off x="31546800" y="26181655"/>
            <a:ext cx="11168062" cy="4679346"/>
          </a:xfrm>
          <a:prstGeom prst="rect">
            <a:avLst/>
          </a:prstGeom>
          <a:solidFill>
            <a:srgbClr val="BF5700">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0114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4" y="26562655"/>
            <a:ext cx="10183407"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39E0A9E-F15B-664C-8962-79C1BC60E232}"/>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4722562D-894C-8948-A59A-5415B0DCE286}"/>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93E64B9-BDF3-334C-AC6A-51DE18A3DD89}"/>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A28D2177-1FAB-C64E-BE71-DE3E5937C041}"/>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5" name="Rectangle 44">
            <a:extLst>
              <a:ext uri="{FF2B5EF4-FFF2-40B4-BE49-F238E27FC236}">
                <a16:creationId xmlns:a16="http://schemas.microsoft.com/office/drawing/2014/main" id="{3836CE28-70BC-5643-9457-CA583AD0DB88}"/>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7" name="Picture 36">
            <a:extLst>
              <a:ext uri="{FF2B5EF4-FFF2-40B4-BE49-F238E27FC236}">
                <a16:creationId xmlns:a16="http://schemas.microsoft.com/office/drawing/2014/main" id="{852903FD-B98E-3F48-961A-7F4BD6B3E887}"/>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0" name="Rectangle 49">
            <a:extLst>
              <a:ext uri="{FF2B5EF4-FFF2-40B4-BE49-F238E27FC236}">
                <a16:creationId xmlns:a16="http://schemas.microsoft.com/office/drawing/2014/main" id="{746161B6-5846-4242-9FF4-DAF7BE24D6A1}"/>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37191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3</a:t>
            </a:r>
          </a:p>
        </p:txBody>
      </p:sp>
    </p:spTree>
    <p:extLst>
      <p:ext uri="{BB962C8B-B14F-4D97-AF65-F5344CB8AC3E}">
        <p14:creationId xmlns:p14="http://schemas.microsoft.com/office/powerpoint/2010/main" val="354125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685800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226797"/>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1955044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6858001"/>
            <a:ext cx="13061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1" y="685800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1" y="1955044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1" y="211016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1" y="25011441"/>
            <a:ext cx="13061951"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1" y="265626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8" y="8409215"/>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67780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1016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1109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88037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48778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3586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69317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2" y="86133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8" y="232167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8613322"/>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48778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0" name="Picture 29">
            <a:extLst>
              <a:ext uri="{FF2B5EF4-FFF2-40B4-BE49-F238E27FC236}">
                <a16:creationId xmlns:a16="http://schemas.microsoft.com/office/drawing/2014/main" id="{CF1BA330-2657-894D-90CF-DE5C57FAAC9B}"/>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31" name="Rectangle 30">
            <a:extLst>
              <a:ext uri="{FF2B5EF4-FFF2-40B4-BE49-F238E27FC236}">
                <a16:creationId xmlns:a16="http://schemas.microsoft.com/office/drawing/2014/main" id="{A9D68F5A-05EC-6041-8B3D-3845CEC2FF8D}"/>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78356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676400" y="3184819"/>
            <a:ext cx="21793200" cy="3724096"/>
          </a:xfrm>
          <a:prstGeom prst="rect">
            <a:avLst/>
          </a:prstGeom>
          <a:noFill/>
        </p:spPr>
        <p:txBody>
          <a:bodyPr wrap="square" rtlCol="0">
            <a:spAutoFit/>
          </a:bodyPr>
          <a:lstStyle/>
          <a:p>
            <a:r>
              <a:rPr lang="en-US" sz="8000" b="1" dirty="0"/>
              <a:t>CHANGING COLORS</a:t>
            </a:r>
          </a:p>
          <a:p>
            <a:r>
              <a:rPr lang="en-US" sz="5200" dirty="0"/>
              <a:t>All templates included </a:t>
            </a:r>
            <a:r>
              <a:rPr lang="en-US" sz="5200" dirty="0">
                <a:solidFill>
                  <a:sysClr val="windowText" lastClr="000000"/>
                </a:solidFill>
              </a:rPr>
              <a:t>here</a:t>
            </a:r>
            <a:r>
              <a:rPr lang="en-US" sz="5200" dirty="0"/>
              <a:t> are built with UT burnt orange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676400" y="7666027"/>
            <a:ext cx="11887200" cy="3293209"/>
          </a:xfrm>
          <a:prstGeom prst="rect">
            <a:avLst/>
          </a:prstGeom>
          <a:noFill/>
        </p:spPr>
        <p:txBody>
          <a:bodyPr wrap="square" rtlCol="0">
            <a:spAutoFit/>
          </a:bodyPr>
          <a:lstStyle/>
          <a:p>
            <a:r>
              <a:rPr lang="en-US" sz="5200" b="1" dirty="0"/>
              <a:t>TEXT COLOR</a:t>
            </a:r>
          </a:p>
          <a:p>
            <a:r>
              <a:rPr lang="en-US" sz="5200" dirty="0"/>
              <a:t>From either the “home” tab or “shape format” tab, find the ‘A’ with a color block below.</a:t>
            </a:r>
          </a:p>
        </p:txBody>
      </p:sp>
      <p:pic>
        <p:nvPicPr>
          <p:cNvPr id="19" name="Picture 18">
            <a:extLst>
              <a:ext uri="{FF2B5EF4-FFF2-40B4-BE49-F238E27FC236}">
                <a16:creationId xmlns:a16="http://schemas.microsoft.com/office/drawing/2014/main" id="{4E37AE13-3A27-5F42-BB15-D30A39734478}"/>
              </a:ext>
            </a:extLst>
          </p:cNvPr>
          <p:cNvPicPr>
            <a:picLocks noChangeAspect="1"/>
          </p:cNvPicPr>
          <p:nvPr/>
        </p:nvPicPr>
        <p:blipFill>
          <a:blip r:embed="rId2"/>
          <a:stretch>
            <a:fillRect/>
          </a:stretch>
        </p:blipFill>
        <p:spPr>
          <a:xfrm>
            <a:off x="1331933" y="10959236"/>
            <a:ext cx="11731604" cy="14962045"/>
          </a:xfrm>
          <a:prstGeom prst="rect">
            <a:avLst/>
          </a:prstGeom>
        </p:spPr>
      </p:pic>
      <p:pic>
        <p:nvPicPr>
          <p:cNvPr id="20" name="Picture 19">
            <a:extLst>
              <a:ext uri="{FF2B5EF4-FFF2-40B4-BE49-F238E27FC236}">
                <a16:creationId xmlns:a16="http://schemas.microsoft.com/office/drawing/2014/main" id="{D41D5BD4-8127-4F43-BDC8-006281DE6C9E}"/>
              </a:ext>
            </a:extLst>
          </p:cNvPr>
          <p:cNvPicPr>
            <a:picLocks noChangeAspect="1"/>
          </p:cNvPicPr>
          <p:nvPr/>
        </p:nvPicPr>
        <p:blipFill>
          <a:blip r:embed="rId3"/>
          <a:stretch>
            <a:fillRect/>
          </a:stretch>
        </p:blipFill>
        <p:spPr>
          <a:xfrm>
            <a:off x="15501937" y="11686611"/>
            <a:ext cx="11731603" cy="17965790"/>
          </a:xfrm>
          <a:prstGeom prst="rect">
            <a:avLst/>
          </a:prstGeom>
        </p:spPr>
      </p:pic>
      <p:pic>
        <p:nvPicPr>
          <p:cNvPr id="21" name="Picture 20">
            <a:extLst>
              <a:ext uri="{FF2B5EF4-FFF2-40B4-BE49-F238E27FC236}">
                <a16:creationId xmlns:a16="http://schemas.microsoft.com/office/drawing/2014/main" id="{229CE058-C7B6-BD43-98B6-8CEED55CE5C4}"/>
              </a:ext>
            </a:extLst>
          </p:cNvPr>
          <p:cNvPicPr>
            <a:picLocks noChangeAspect="1"/>
          </p:cNvPicPr>
          <p:nvPr/>
        </p:nvPicPr>
        <p:blipFill>
          <a:blip r:embed="rId4"/>
          <a:stretch>
            <a:fillRect/>
          </a:stretch>
        </p:blipFill>
        <p:spPr>
          <a:xfrm>
            <a:off x="29671940" y="11759455"/>
            <a:ext cx="11731604" cy="18513642"/>
          </a:xfrm>
          <a:prstGeom prst="rect">
            <a:avLst/>
          </a:prstGeom>
        </p:spPr>
      </p:pic>
      <p:sp>
        <p:nvSpPr>
          <p:cNvPr id="22" name="TextBox 21">
            <a:extLst>
              <a:ext uri="{FF2B5EF4-FFF2-40B4-BE49-F238E27FC236}">
                <a16:creationId xmlns:a16="http://schemas.microsoft.com/office/drawing/2014/main" id="{4EE30C1C-7573-2B43-BAAD-6F39964ED11B}"/>
              </a:ext>
            </a:extLst>
          </p:cNvPr>
          <p:cNvSpPr txBox="1"/>
          <p:nvPr/>
        </p:nvSpPr>
        <p:spPr>
          <a:xfrm>
            <a:off x="16002000" y="7666027"/>
            <a:ext cx="11887200" cy="4093428"/>
          </a:xfrm>
          <a:prstGeom prst="rect">
            <a:avLst/>
          </a:prstGeom>
          <a:noFill/>
        </p:spPr>
        <p:txBody>
          <a:bodyPr wrap="square" rtlCol="0">
            <a:spAutoFit/>
          </a:bodyPr>
          <a:lstStyle/>
          <a:p>
            <a:r>
              <a:rPr lang="en-US" sz="5200" b="1" dirty="0"/>
              <a:t>SHAPE FILL COLOR</a:t>
            </a:r>
          </a:p>
          <a:p>
            <a:r>
              <a:rPr lang="en-US" sz="520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30240288" y="7666027"/>
            <a:ext cx="11887200" cy="4093428"/>
          </a:xfrm>
          <a:prstGeom prst="rect">
            <a:avLst/>
          </a:prstGeom>
          <a:noFill/>
        </p:spPr>
        <p:txBody>
          <a:bodyPr wrap="square" rtlCol="0">
            <a:spAutoFit/>
          </a:bodyPr>
          <a:lstStyle/>
          <a:p>
            <a:r>
              <a:rPr lang="en-US" sz="5200" b="1" dirty="0"/>
              <a:t>SHAPE OUTLINE COLOR</a:t>
            </a:r>
          </a:p>
          <a:p>
            <a:r>
              <a:rPr lang="en-US" sz="520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16002000" y="29059333"/>
            <a:ext cx="12782549" cy="2492990"/>
          </a:xfrm>
          <a:prstGeom prst="rect">
            <a:avLst/>
          </a:prstGeom>
          <a:noFill/>
        </p:spPr>
        <p:txBody>
          <a:bodyPr wrap="square" rtlCol="0">
            <a:spAutoFit/>
          </a:bodyPr>
          <a:lstStyle/>
          <a:p>
            <a:r>
              <a:rPr lang="en-US" sz="5200" b="1" dirty="0"/>
              <a:t>GRADIENTS: </a:t>
            </a:r>
            <a:r>
              <a:rPr lang="en-US" sz="520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24384000" y="968828"/>
            <a:ext cx="18810515" cy="5693866"/>
          </a:xfrm>
          <a:prstGeom prst="rect">
            <a:avLst/>
          </a:prstGeom>
          <a:noFill/>
        </p:spPr>
        <p:txBody>
          <a:bodyPr wrap="square" rtlCol="0">
            <a:spAutoFit/>
          </a:bodyPr>
          <a:lstStyle/>
          <a:p>
            <a:r>
              <a:rPr lang="en-US" sz="5200" b="1" dirty="0"/>
              <a:t>NOTE: </a:t>
            </a:r>
            <a:r>
              <a:rPr lang="en-US" sz="5200" b="1" dirty="0">
                <a:solidFill>
                  <a:srgbClr val="C00000"/>
                </a:solidFill>
              </a:rPr>
              <a:t>DO NOT </a:t>
            </a:r>
            <a:r>
              <a:rPr lang="en-US" sz="5200" b="1" dirty="0"/>
              <a:t>ADD A DARK BACKGROUND BEHIND AREAS OF TEXT</a:t>
            </a:r>
          </a:p>
          <a:p>
            <a:r>
              <a:rPr lang="en-US" sz="520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spTree>
    <p:extLst>
      <p:ext uri="{BB962C8B-B14F-4D97-AF65-F5344CB8AC3E}">
        <p14:creationId xmlns:p14="http://schemas.microsoft.com/office/powerpoint/2010/main" val="374670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176338" y="685800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176338" y="15226797"/>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176338" y="1955044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1788775" y="6858001"/>
            <a:ext cx="2028031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3048574" y="685800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3048574" y="19550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3048574" y="21101655"/>
            <a:ext cx="9666289"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3048574" y="25011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3048574" y="26562655"/>
            <a:ext cx="9666289"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247A3BBC-471B-924B-8443-9A9E9FA81EBF}"/>
              </a:ext>
            </a:extLst>
          </p:cNvPr>
          <p:cNvSpPr txBox="1"/>
          <p:nvPr/>
        </p:nvSpPr>
        <p:spPr>
          <a:xfrm>
            <a:off x="1176338" y="8409215"/>
            <a:ext cx="9632950"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endParaRPr lang="en-US" sz="267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3D55A08C-1328-0D48-B195-36BF7980F5CE}"/>
              </a:ext>
            </a:extLst>
          </p:cNvPr>
          <p:cNvSpPr txBox="1"/>
          <p:nvPr/>
        </p:nvSpPr>
        <p:spPr>
          <a:xfrm>
            <a:off x="1176338" y="16778013"/>
            <a:ext cx="9632950"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176338" y="21101657"/>
            <a:ext cx="9632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EBFA2AD3-5A9D-CB4C-995A-8148C718D02D}"/>
              </a:ext>
            </a:extLst>
          </p:cNvPr>
          <p:cNvSpPr txBox="1"/>
          <p:nvPr/>
        </p:nvSpPr>
        <p:spPr>
          <a:xfrm>
            <a:off x="33048575" y="16429433"/>
            <a:ext cx="9666288" cy="2557623"/>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endParaRPr lang="en-US" sz="267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1788775" y="16747102"/>
            <a:ext cx="6315603"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1788775" y="24594466"/>
            <a:ext cx="20280312" cy="58855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1788774" y="20837669"/>
            <a:ext cx="2028031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EED5455C-C909-5F43-B774-BEAA920ABA7C}"/>
              </a:ext>
            </a:extLst>
          </p:cNvPr>
          <p:cNvSpPr/>
          <p:nvPr/>
        </p:nvSpPr>
        <p:spPr>
          <a:xfrm>
            <a:off x="1176338" y="24037587"/>
            <a:ext cx="963295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33048575" y="8613323"/>
            <a:ext cx="9666288"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1788776" y="8613322"/>
            <a:ext cx="20280312"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5753484" y="16747102"/>
            <a:ext cx="6315603"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8771129" y="16747102"/>
            <a:ext cx="6315603"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3" name="Picture 32">
            <a:extLst>
              <a:ext uri="{FF2B5EF4-FFF2-40B4-BE49-F238E27FC236}">
                <a16:creationId xmlns:a16="http://schemas.microsoft.com/office/drawing/2014/main" id="{21F04CEE-8CF4-3C42-9A12-38DE6F2BF38A}"/>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37" name="Rectangle 36">
            <a:extLst>
              <a:ext uri="{FF2B5EF4-FFF2-40B4-BE49-F238E27FC236}">
                <a16:creationId xmlns:a16="http://schemas.microsoft.com/office/drawing/2014/main" id="{5EB52381-0426-144D-97C3-7A88F0B6380B}"/>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5872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176338" y="6858001"/>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176338" y="25539523"/>
            <a:ext cx="963295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1788775" y="13061108"/>
            <a:ext cx="9680575"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1788774" y="6858001"/>
            <a:ext cx="20280314"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33048574" y="685800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33048574" y="19550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048573" y="21101655"/>
            <a:ext cx="9666289"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258468F0-D162-6049-89F7-707BF1D66469}"/>
              </a:ext>
            </a:extLst>
          </p:cNvPr>
          <p:cNvSpPr/>
          <p:nvPr/>
        </p:nvSpPr>
        <p:spPr>
          <a:xfrm>
            <a:off x="33048574" y="25011441"/>
            <a:ext cx="9666289"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048573" y="26562655"/>
            <a:ext cx="9666289"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6A8078E-7664-F34A-A35C-D45947C3C523}"/>
              </a:ext>
            </a:extLst>
          </p:cNvPr>
          <p:cNvSpPr/>
          <p:nvPr/>
        </p:nvSpPr>
        <p:spPr>
          <a:xfrm>
            <a:off x="22432432" y="13061108"/>
            <a:ext cx="9636655"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176338" y="8409215"/>
            <a:ext cx="9649355"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4EBEB3FF-550C-1C45-8C83-173B1A98B1C4}"/>
              </a:ext>
            </a:extLst>
          </p:cNvPr>
          <p:cNvSpPr txBox="1"/>
          <p:nvPr/>
        </p:nvSpPr>
        <p:spPr>
          <a:xfrm>
            <a:off x="1176338" y="27090738"/>
            <a:ext cx="9632950"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33096200" y="15692145"/>
            <a:ext cx="9618662"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1788775" y="14612323"/>
            <a:ext cx="96662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22436138" y="24718242"/>
            <a:ext cx="9632949" cy="5017527"/>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40" name="Rectangle 39">
            <a:extLst>
              <a:ext uri="{FF2B5EF4-FFF2-40B4-BE49-F238E27FC236}">
                <a16:creationId xmlns:a16="http://schemas.microsoft.com/office/drawing/2014/main" id="{13E2F603-71BE-D44D-ABAA-921337CB5CA4}"/>
              </a:ext>
            </a:extLst>
          </p:cNvPr>
          <p:cNvSpPr/>
          <p:nvPr/>
        </p:nvSpPr>
        <p:spPr>
          <a:xfrm>
            <a:off x="11788775" y="18077835"/>
            <a:ext cx="9666288"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22436138" y="14698739"/>
            <a:ext cx="9632949"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176338" y="17501639"/>
            <a:ext cx="9632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33096200" y="8614493"/>
            <a:ext cx="9618662"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1788775" y="22385086"/>
            <a:ext cx="9666288"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1788775" y="26697960"/>
            <a:ext cx="9666288"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1788775" y="8409215"/>
            <a:ext cx="20280312" cy="39066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4" name="Picture 33">
            <a:extLst>
              <a:ext uri="{FF2B5EF4-FFF2-40B4-BE49-F238E27FC236}">
                <a16:creationId xmlns:a16="http://schemas.microsoft.com/office/drawing/2014/main" id="{D16B726A-BF4E-6742-BAF0-CE4600803597}"/>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35" name="Rectangle 34">
            <a:extLst>
              <a:ext uri="{FF2B5EF4-FFF2-40B4-BE49-F238E27FC236}">
                <a16:creationId xmlns:a16="http://schemas.microsoft.com/office/drawing/2014/main" id="{2DC6B631-894D-1044-9B29-F7FCAF34802E}"/>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314772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68580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2267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195504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68580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799" y="68580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799" y="195504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799" y="211016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799" y="250114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799" y="265626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409215"/>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67780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1563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59571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0" y="176833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011441"/>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0" y="213324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1016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4359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4359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4" y="176833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7" y="176833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287712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4</a:t>
            </a:r>
          </a:p>
        </p:txBody>
      </p:sp>
    </p:spTree>
    <p:extLst>
      <p:ext uri="{BB962C8B-B14F-4D97-AF65-F5344CB8AC3E}">
        <p14:creationId xmlns:p14="http://schemas.microsoft.com/office/powerpoint/2010/main" val="211189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176338" y="6858001"/>
            <a:ext cx="13061950" cy="7783690"/>
          </a:xfrm>
          <a:prstGeom prst="roundRect">
            <a:avLst>
              <a:gd name="adj" fmla="val 702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7" y="21101655"/>
            <a:ext cx="12098559"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7" y="26562655"/>
            <a:ext cx="12098559"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763713" y="7093927"/>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176338" y="15226795"/>
            <a:ext cx="13061950" cy="3738538"/>
          </a:xfrm>
          <a:prstGeom prst="roundRect">
            <a:avLst>
              <a:gd name="adj" fmla="val 1567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176338" y="19550438"/>
            <a:ext cx="13061950" cy="11310563"/>
          </a:xfrm>
          <a:prstGeom prst="roundRect">
            <a:avLst>
              <a:gd name="adj" fmla="val 550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763713" y="15462723"/>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763713" y="19786367"/>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5414625" y="6858001"/>
            <a:ext cx="13061950" cy="24002999"/>
          </a:xfrm>
          <a:prstGeom prst="roundRect">
            <a:avLst>
              <a:gd name="adj" fmla="val 465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6194314" y="7093927"/>
            <a:ext cx="10858500"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9626681" y="6858000"/>
            <a:ext cx="13088181" cy="12107333"/>
          </a:xfrm>
          <a:prstGeom prst="roundRect">
            <a:avLst>
              <a:gd name="adj" fmla="val 483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30240286" y="7093927"/>
            <a:ext cx="106555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9626681" y="19485429"/>
            <a:ext cx="13088181" cy="4940905"/>
          </a:xfrm>
          <a:prstGeom prst="roundRect">
            <a:avLst>
              <a:gd name="adj" fmla="val 1074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30240286" y="19721355"/>
            <a:ext cx="106555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9626681" y="24955501"/>
            <a:ext cx="13088181" cy="5905499"/>
          </a:xfrm>
          <a:prstGeom prst="roundRect">
            <a:avLst>
              <a:gd name="adj" fmla="val 8900"/>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30240286" y="25191427"/>
            <a:ext cx="106555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2EA8601F-31F3-C14A-BF17-B9C6854CA5E3}"/>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9C029F1-D5E2-A842-A19B-DC4969111E24}"/>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51" name="TextBox 50">
            <a:extLst>
              <a:ext uri="{FF2B5EF4-FFF2-40B4-BE49-F238E27FC236}">
                <a16:creationId xmlns:a16="http://schemas.microsoft.com/office/drawing/2014/main" id="{E1CD2C2A-F064-084C-B9FF-1CE5B53E4E32}"/>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6002000" y="8613322"/>
            <a:ext cx="11887198"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5" name="Picture 44">
            <a:extLst>
              <a:ext uri="{FF2B5EF4-FFF2-40B4-BE49-F238E27FC236}">
                <a16:creationId xmlns:a16="http://schemas.microsoft.com/office/drawing/2014/main" id="{EA4A6E80-0E66-9041-B5D8-C077DADA2A65}"/>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6" name="Rectangle 45">
            <a:extLst>
              <a:ext uri="{FF2B5EF4-FFF2-40B4-BE49-F238E27FC236}">
                <a16:creationId xmlns:a16="http://schemas.microsoft.com/office/drawing/2014/main" id="{D903B466-646C-2D4A-BD19-7AA4D5AE665B}"/>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15229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722574"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722574"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A383F541-946D-D243-A427-A19CCEAE5721}"/>
              </a:ext>
            </a:extLst>
          </p:cNvPr>
          <p:cNvSpPr/>
          <p:nvPr/>
        </p:nvSpPr>
        <p:spPr>
          <a:xfrm>
            <a:off x="1176338" y="6858001"/>
            <a:ext cx="9632950" cy="7783690"/>
          </a:xfrm>
          <a:prstGeom prst="roundRect">
            <a:avLst>
              <a:gd name="adj" fmla="val 757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804006"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176338" y="15212786"/>
            <a:ext cx="9632950" cy="3752548"/>
          </a:xfrm>
          <a:prstGeom prst="roundRect">
            <a:avLst>
              <a:gd name="adj" fmla="val 1590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804006" y="15448713"/>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176338" y="19485428"/>
            <a:ext cx="9632950" cy="11375572"/>
          </a:xfrm>
          <a:prstGeom prst="roundRect">
            <a:avLst>
              <a:gd name="adj" fmla="val 6325"/>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804006" y="19721355"/>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1788775" y="6858000"/>
            <a:ext cx="20280313" cy="24003000"/>
          </a:xfrm>
          <a:prstGeom prst="roundRect">
            <a:avLst>
              <a:gd name="adj" fmla="val 282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2377738"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33048574" y="6858000"/>
            <a:ext cx="9666289" cy="12107333"/>
          </a:xfrm>
          <a:prstGeom prst="roundRect">
            <a:avLst>
              <a:gd name="adj" fmla="val 632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33637538" y="7093927"/>
            <a:ext cx="7906885"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33048574" y="19512643"/>
            <a:ext cx="9666290" cy="4913691"/>
          </a:xfrm>
          <a:prstGeom prst="roundRect">
            <a:avLst>
              <a:gd name="adj" fmla="val 11553"/>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33637538" y="19748569"/>
            <a:ext cx="7870599"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Acknowledgements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33048572" y="24955500"/>
            <a:ext cx="9666291" cy="5905500"/>
          </a:xfrm>
          <a:prstGeom prst="roundRect">
            <a:avLst>
              <a:gd name="adj" fmla="val 1022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33637538" y="25191427"/>
            <a:ext cx="7870599"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B2837571-C12E-C646-BBA2-79B30EA0F7FD}"/>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53" name="Rectangle 52">
            <a:extLst>
              <a:ext uri="{FF2B5EF4-FFF2-40B4-BE49-F238E27FC236}">
                <a16:creationId xmlns:a16="http://schemas.microsoft.com/office/drawing/2014/main" id="{967D2903-45A5-964A-BAA0-F112D898BFCB}"/>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58" name="Rectangle 57">
            <a:extLst>
              <a:ext uri="{FF2B5EF4-FFF2-40B4-BE49-F238E27FC236}">
                <a16:creationId xmlns:a16="http://schemas.microsoft.com/office/drawing/2014/main" id="{A66E325E-A94D-E341-AED4-0C2BB55B55D2}"/>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5" name="Picture 44">
            <a:extLst>
              <a:ext uri="{FF2B5EF4-FFF2-40B4-BE49-F238E27FC236}">
                <a16:creationId xmlns:a16="http://schemas.microsoft.com/office/drawing/2014/main" id="{D20DDF03-DF65-5B40-AD01-39C755488715}"/>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6" name="Rectangle 45">
            <a:extLst>
              <a:ext uri="{FF2B5EF4-FFF2-40B4-BE49-F238E27FC236}">
                <a16:creationId xmlns:a16="http://schemas.microsoft.com/office/drawing/2014/main" id="{A9E73861-EBA5-CB4C-86BE-FB0C0C469600}"/>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49569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79295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792956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82A376D1-ABE3-AC49-9A0F-F6C01455609D}"/>
              </a:ext>
            </a:extLst>
          </p:cNvPr>
          <p:cNvSpPr/>
          <p:nvPr/>
        </p:nvSpPr>
        <p:spPr>
          <a:xfrm>
            <a:off x="1176338" y="6858001"/>
            <a:ext cx="9632950" cy="18153439"/>
          </a:xfrm>
          <a:prstGeom prst="roundRect">
            <a:avLst>
              <a:gd name="adj" fmla="val 611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763713"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1176338" y="25499787"/>
            <a:ext cx="9632950" cy="5361213"/>
          </a:xfrm>
          <a:prstGeom prst="roundRect">
            <a:avLst>
              <a:gd name="adj" fmla="val 1085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820258" y="25735713"/>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1788775" y="6858001"/>
            <a:ext cx="20280313" cy="5630333"/>
          </a:xfrm>
          <a:prstGeom prst="roundRect">
            <a:avLst>
              <a:gd name="adj" fmla="val 1000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2377738"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1788775" y="13008429"/>
            <a:ext cx="9680576" cy="17852571"/>
          </a:xfrm>
          <a:prstGeom prst="roundRect">
            <a:avLst>
              <a:gd name="adj" fmla="val 5912"/>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2377738" y="13244355"/>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22435456" y="13008429"/>
            <a:ext cx="9633631" cy="17852571"/>
          </a:xfrm>
          <a:prstGeom prst="roundRect">
            <a:avLst>
              <a:gd name="adj" fmla="val 6325"/>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3034171" y="13244355"/>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33048574" y="6858000"/>
            <a:ext cx="9666289" cy="12107333"/>
          </a:xfrm>
          <a:prstGeom prst="roundRect">
            <a:avLst>
              <a:gd name="adj" fmla="val 632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33637538" y="7093927"/>
            <a:ext cx="7906885"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33048574" y="19485430"/>
            <a:ext cx="9666289" cy="4940904"/>
          </a:xfrm>
          <a:prstGeom prst="roundRect">
            <a:avLst>
              <a:gd name="adj" fmla="val 1113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33637538" y="19721355"/>
            <a:ext cx="7906885"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Acknowledgements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33048574" y="24955501"/>
            <a:ext cx="9666289" cy="5905498"/>
          </a:xfrm>
          <a:prstGeom prst="roundRect">
            <a:avLst>
              <a:gd name="adj" fmla="val 1022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33637538" y="25191427"/>
            <a:ext cx="7906885"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E05E15AE-90AB-8C4F-A85A-CEB96CE4B8A6}"/>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2F0F08C7-579B-1346-B303-3AA140AB2FD8}"/>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FBC74E98-A725-B34B-9575-A7566289689B}"/>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59" name="Rectangle 58">
            <a:extLst>
              <a:ext uri="{FF2B5EF4-FFF2-40B4-BE49-F238E27FC236}">
                <a16:creationId xmlns:a16="http://schemas.microsoft.com/office/drawing/2014/main" id="{309B0815-7AE1-8847-AD26-B745E0979A8E}"/>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50" name="Picture 49">
            <a:extLst>
              <a:ext uri="{FF2B5EF4-FFF2-40B4-BE49-F238E27FC236}">
                <a16:creationId xmlns:a16="http://schemas.microsoft.com/office/drawing/2014/main" id="{895A75B5-F5C2-554E-8F30-259A3E2B61D7}"/>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1" name="Rectangle 50">
            <a:extLst>
              <a:ext uri="{FF2B5EF4-FFF2-40B4-BE49-F238E27FC236}">
                <a16:creationId xmlns:a16="http://schemas.microsoft.com/office/drawing/2014/main" id="{F05E8702-7168-2C49-ABD7-6D5D47F5DC28}"/>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50289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32134176" y="21101655"/>
            <a:ext cx="1018222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6" y="26562655"/>
            <a:ext cx="10182224"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CFEB7313-495D-5A45-B5E9-13533BCE2EB1}"/>
              </a:ext>
            </a:extLst>
          </p:cNvPr>
          <p:cNvSpPr/>
          <p:nvPr/>
        </p:nvSpPr>
        <p:spPr>
          <a:xfrm>
            <a:off x="1176338" y="6858001"/>
            <a:ext cx="11138754" cy="7783690"/>
          </a:xfrm>
          <a:prstGeom prst="roundRect">
            <a:avLst>
              <a:gd name="adj" fmla="val 757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734406" y="7093927"/>
            <a:ext cx="881294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205646" y="15173710"/>
            <a:ext cx="11138754" cy="3791623"/>
          </a:xfrm>
          <a:prstGeom prst="roundRect">
            <a:avLst>
              <a:gd name="adj" fmla="val 1479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763714" y="15409636"/>
            <a:ext cx="881294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176338" y="19491823"/>
            <a:ext cx="11138754" cy="11369177"/>
          </a:xfrm>
          <a:prstGeom prst="roundRect">
            <a:avLst>
              <a:gd name="adj" fmla="val 577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734406" y="19727750"/>
            <a:ext cx="881294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3323889" y="6858000"/>
            <a:ext cx="17210086" cy="24003000"/>
          </a:xfrm>
          <a:prstGeom prst="roundRect">
            <a:avLst>
              <a:gd name="adj" fmla="val 360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3911263"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31546799" y="6858000"/>
            <a:ext cx="11168063" cy="12107333"/>
          </a:xfrm>
          <a:prstGeom prst="roundRect">
            <a:avLst>
              <a:gd name="adj" fmla="val 559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32134176" y="7093927"/>
            <a:ext cx="8289200"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31546799" y="19518923"/>
            <a:ext cx="11168063" cy="4907411"/>
          </a:xfrm>
          <a:prstGeom prst="roundRect">
            <a:avLst>
              <a:gd name="adj" fmla="val 11160"/>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32134176" y="19754849"/>
            <a:ext cx="8289199"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Acknowledgements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31546799" y="24970153"/>
            <a:ext cx="11168063" cy="5890848"/>
          </a:xfrm>
          <a:prstGeom prst="roundRect">
            <a:avLst>
              <a:gd name="adj" fmla="val 956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32134176" y="25206079"/>
            <a:ext cx="8289200"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B8C6BC8D-25C1-344A-A26D-B7F3925C5BA6}"/>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11A010D7-B2B4-2342-8DD7-E5B02CAC3460}"/>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5" name="Picture 44">
            <a:extLst>
              <a:ext uri="{FF2B5EF4-FFF2-40B4-BE49-F238E27FC236}">
                <a16:creationId xmlns:a16="http://schemas.microsoft.com/office/drawing/2014/main" id="{068FC64D-0B88-4643-A814-F4609EAA52EE}"/>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6" name="Rectangle 45">
            <a:extLst>
              <a:ext uri="{FF2B5EF4-FFF2-40B4-BE49-F238E27FC236}">
                <a16:creationId xmlns:a16="http://schemas.microsoft.com/office/drawing/2014/main" id="{2DADE031-100A-AB44-8F73-2F8B697B5134}"/>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349824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5</a:t>
            </a:r>
          </a:p>
        </p:txBody>
      </p:sp>
    </p:spTree>
    <p:extLst>
      <p:ext uri="{BB962C8B-B14F-4D97-AF65-F5344CB8AC3E}">
        <p14:creationId xmlns:p14="http://schemas.microsoft.com/office/powerpoint/2010/main" val="118689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176338" y="15226795"/>
            <a:ext cx="13061950" cy="3738538"/>
          </a:xfrm>
          <a:prstGeom prst="roundRect">
            <a:avLst>
              <a:gd name="adj" fmla="val 15679"/>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176338" y="19550438"/>
            <a:ext cx="13061950" cy="11310563"/>
          </a:xfrm>
          <a:prstGeom prst="roundRect">
            <a:avLst>
              <a:gd name="adj" fmla="val 5504"/>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5414625" y="6858001"/>
            <a:ext cx="13061950" cy="24002999"/>
          </a:xfrm>
          <a:prstGeom prst="roundRect">
            <a:avLst>
              <a:gd name="adj" fmla="val 4654"/>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9652911" y="6858000"/>
            <a:ext cx="13061951" cy="12107333"/>
          </a:xfrm>
          <a:prstGeom prst="roundRect">
            <a:avLst>
              <a:gd name="adj" fmla="val 4834"/>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9652911" y="19485429"/>
            <a:ext cx="13061951" cy="4940905"/>
          </a:xfrm>
          <a:prstGeom prst="roundRect">
            <a:avLst>
              <a:gd name="adj" fmla="val 10741"/>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9652911" y="24955501"/>
            <a:ext cx="13061951" cy="5905499"/>
          </a:xfrm>
          <a:prstGeom prst="roundRect">
            <a:avLst>
              <a:gd name="adj" fmla="val 8900"/>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176338" y="6858001"/>
            <a:ext cx="13061950" cy="7783690"/>
          </a:xfrm>
          <a:prstGeom prst="roundRect">
            <a:avLst>
              <a:gd name="adj" fmla="val 7029"/>
            </a:avLst>
          </a:prstGeom>
          <a:solidFill>
            <a:srgbClr val="BF5700">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7" y="21101655"/>
            <a:ext cx="12109979"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7" y="26562655"/>
            <a:ext cx="12109979"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763713" y="7093927"/>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763713" y="15462723"/>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763713" y="19786367"/>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6002000" y="7093927"/>
            <a:ext cx="11050814"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30240288" y="7093927"/>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30240288" y="19721355"/>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Acknowledgments</a:t>
            </a:r>
            <a:endParaRPr lang="en-US" sz="5000"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30240288" y="25191427"/>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6EB38586-7F41-5049-B1DD-53311630F81F}"/>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448A2DC-0A7F-2349-ACA5-C756D32393AC}"/>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6D32EF2B-CDC5-A34A-96E7-525CF5D14340}"/>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6001999"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23023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676400" y="3514417"/>
            <a:ext cx="23143029" cy="4524315"/>
          </a:xfrm>
          <a:prstGeom prst="rect">
            <a:avLst/>
          </a:prstGeom>
          <a:noFill/>
        </p:spPr>
        <p:txBody>
          <a:bodyPr wrap="square" rtlCol="0">
            <a:spAutoFit/>
          </a:bodyPr>
          <a:lstStyle/>
          <a:p>
            <a:r>
              <a:rPr lang="en-US" sz="8000" b="1" dirty="0"/>
              <a:t>MAKING CHANGES TO CELLS</a:t>
            </a:r>
          </a:p>
          <a:p>
            <a:r>
              <a:rPr lang="en-US" sz="520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676399" y="8757633"/>
            <a:ext cx="16413727" cy="4893647"/>
          </a:xfrm>
          <a:prstGeom prst="rect">
            <a:avLst/>
          </a:prstGeom>
          <a:noFill/>
        </p:spPr>
        <p:txBody>
          <a:bodyPr wrap="square" rtlCol="0">
            <a:spAutoFit/>
          </a:bodyPr>
          <a:lstStyle/>
          <a:p>
            <a:r>
              <a:rPr lang="en-US" sz="5200" b="1" dirty="0"/>
              <a:t>MAKE GUIDES VISIBLE</a:t>
            </a:r>
          </a:p>
          <a:p>
            <a:r>
              <a:rPr lang="en-US" sz="520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9707579" y="8757633"/>
            <a:ext cx="18253075" cy="2492990"/>
          </a:xfrm>
          <a:prstGeom prst="rect">
            <a:avLst/>
          </a:prstGeom>
          <a:noFill/>
        </p:spPr>
        <p:txBody>
          <a:bodyPr wrap="square" rtlCol="0">
            <a:spAutoFit/>
          </a:bodyPr>
          <a:lstStyle/>
          <a:p>
            <a:r>
              <a:rPr lang="en-US" sz="5200" b="1" dirty="0"/>
              <a:t>ADJUST CELL TO FIT TEXT LENGTH</a:t>
            </a:r>
          </a:p>
          <a:p>
            <a:r>
              <a:rPr lang="en-US" sz="5200" dirty="0"/>
              <a:t>With guides visible, copy and paste your own text, and adjust the borders or background shape of the cells to fit the new content. </a:t>
            </a:r>
          </a:p>
        </p:txBody>
      </p:sp>
      <p:pic>
        <p:nvPicPr>
          <p:cNvPr id="15" name="Picture 14">
            <a:extLst>
              <a:ext uri="{FF2B5EF4-FFF2-40B4-BE49-F238E27FC236}">
                <a16:creationId xmlns:a16="http://schemas.microsoft.com/office/drawing/2014/main" id="{F2CA88CE-EE0D-5A4B-909E-93A89BFD8549}"/>
              </a:ext>
            </a:extLst>
          </p:cNvPr>
          <p:cNvPicPr>
            <a:picLocks noChangeAspect="1"/>
          </p:cNvPicPr>
          <p:nvPr/>
        </p:nvPicPr>
        <p:blipFill>
          <a:blip r:embed="rId2"/>
          <a:stretch>
            <a:fillRect/>
          </a:stretch>
        </p:blipFill>
        <p:spPr>
          <a:xfrm>
            <a:off x="19185065" y="12459040"/>
            <a:ext cx="7488692" cy="16724748"/>
          </a:xfrm>
          <a:prstGeom prst="rect">
            <a:avLst/>
          </a:prstGeom>
        </p:spPr>
      </p:pic>
      <p:pic>
        <p:nvPicPr>
          <p:cNvPr id="25" name="Picture 24">
            <a:extLst>
              <a:ext uri="{FF2B5EF4-FFF2-40B4-BE49-F238E27FC236}">
                <a16:creationId xmlns:a16="http://schemas.microsoft.com/office/drawing/2014/main" id="{F8C2549F-6F57-0548-BB06-19B121929CAB}"/>
              </a:ext>
            </a:extLst>
          </p:cNvPr>
          <p:cNvPicPr>
            <a:picLocks noChangeAspect="1"/>
          </p:cNvPicPr>
          <p:nvPr/>
        </p:nvPicPr>
        <p:blipFill>
          <a:blip r:embed="rId3"/>
          <a:stretch>
            <a:fillRect/>
          </a:stretch>
        </p:blipFill>
        <p:spPr>
          <a:xfrm>
            <a:off x="27254651" y="12464613"/>
            <a:ext cx="7475234" cy="16720369"/>
          </a:xfrm>
          <a:prstGeom prst="rect">
            <a:avLst/>
          </a:prstGeom>
        </p:spPr>
      </p:pic>
      <p:pic>
        <p:nvPicPr>
          <p:cNvPr id="26" name="Picture 25">
            <a:extLst>
              <a:ext uri="{FF2B5EF4-FFF2-40B4-BE49-F238E27FC236}">
                <a16:creationId xmlns:a16="http://schemas.microsoft.com/office/drawing/2014/main" id="{11505CBC-49C4-9C4E-9ED7-9F1B38637D18}"/>
              </a:ext>
            </a:extLst>
          </p:cNvPr>
          <p:cNvPicPr>
            <a:picLocks noChangeAspect="1"/>
          </p:cNvPicPr>
          <p:nvPr/>
        </p:nvPicPr>
        <p:blipFill>
          <a:blip r:embed="rId4"/>
          <a:stretch>
            <a:fillRect/>
          </a:stretch>
        </p:blipFill>
        <p:spPr>
          <a:xfrm>
            <a:off x="35249202" y="12358422"/>
            <a:ext cx="7465661" cy="16724748"/>
          </a:xfrm>
          <a:prstGeom prst="rect">
            <a:avLst/>
          </a:prstGeom>
        </p:spPr>
      </p:pic>
      <p:pic>
        <p:nvPicPr>
          <p:cNvPr id="27" name="Picture 26">
            <a:extLst>
              <a:ext uri="{FF2B5EF4-FFF2-40B4-BE49-F238E27FC236}">
                <a16:creationId xmlns:a16="http://schemas.microsoft.com/office/drawing/2014/main" id="{D0BEDE1A-6B76-024F-9A4F-D699210FD21D}"/>
              </a:ext>
            </a:extLst>
          </p:cNvPr>
          <p:cNvPicPr>
            <a:picLocks noChangeAspect="1"/>
          </p:cNvPicPr>
          <p:nvPr/>
        </p:nvPicPr>
        <p:blipFill>
          <a:blip r:embed="rId5"/>
          <a:stretch>
            <a:fillRect/>
          </a:stretch>
        </p:blipFill>
        <p:spPr>
          <a:xfrm>
            <a:off x="1676400" y="14032379"/>
            <a:ext cx="13223098" cy="11142739"/>
          </a:xfrm>
          <a:prstGeom prst="rect">
            <a:avLst/>
          </a:prstGeom>
        </p:spPr>
      </p:pic>
      <p:sp>
        <p:nvSpPr>
          <p:cNvPr id="28" name="TextBox 27">
            <a:extLst>
              <a:ext uri="{FF2B5EF4-FFF2-40B4-BE49-F238E27FC236}">
                <a16:creationId xmlns:a16="http://schemas.microsoft.com/office/drawing/2014/main" id="{D58ED4A2-000D-4941-B35B-3341CD6372A7}"/>
              </a:ext>
            </a:extLst>
          </p:cNvPr>
          <p:cNvSpPr txBox="1"/>
          <p:nvPr/>
        </p:nvSpPr>
        <p:spPr>
          <a:xfrm>
            <a:off x="26472927" y="1444916"/>
            <a:ext cx="16241936" cy="3354765"/>
          </a:xfrm>
          <a:prstGeom prst="rect">
            <a:avLst/>
          </a:prstGeom>
          <a:noFill/>
        </p:spPr>
        <p:txBody>
          <a:bodyPr wrap="square" rtlCol="0">
            <a:spAutoFit/>
          </a:bodyPr>
          <a:lstStyle/>
          <a:p>
            <a:r>
              <a:rPr lang="en-US" sz="5200" b="1" dirty="0"/>
              <a:t>NOTE: </a:t>
            </a:r>
            <a:r>
              <a:rPr lang="en-US" sz="5200" dirty="0"/>
              <a:t>These templates include suggested headers for </a:t>
            </a:r>
            <a:r>
              <a:rPr lang="en-US" sz="5400" dirty="0"/>
              <a:t>cells (introduction, research goal, methods, </a:t>
            </a:r>
            <a:r>
              <a:rPr lang="en-US" sz="5400" dirty="0" err="1"/>
              <a:t>etc</a:t>
            </a:r>
            <a:r>
              <a:rPr lang="en-US" sz="5400" dirty="0"/>
              <a:t>), but</a:t>
            </a:r>
            <a:r>
              <a:rPr lang="en-US" sz="5200" dirty="0"/>
              <a:t> these are in no way strict guidelines, and can be changed according to what would be appropriate for your content.</a:t>
            </a:r>
          </a:p>
        </p:txBody>
      </p:sp>
      <p:sp>
        <p:nvSpPr>
          <p:cNvPr id="29" name="TextBox 28">
            <a:extLst>
              <a:ext uri="{FF2B5EF4-FFF2-40B4-BE49-F238E27FC236}">
                <a16:creationId xmlns:a16="http://schemas.microsoft.com/office/drawing/2014/main" id="{2CDF23AB-5D1E-7440-A91C-A418AD471B09}"/>
              </a:ext>
            </a:extLst>
          </p:cNvPr>
          <p:cNvSpPr txBox="1"/>
          <p:nvPr/>
        </p:nvSpPr>
        <p:spPr>
          <a:xfrm>
            <a:off x="20084541" y="11559473"/>
            <a:ext cx="5175695" cy="1015663"/>
          </a:xfrm>
          <a:prstGeom prst="rect">
            <a:avLst/>
          </a:prstGeom>
          <a:noFill/>
        </p:spPr>
        <p:txBody>
          <a:bodyPr wrap="square" rtlCol="0">
            <a:spAutoFit/>
          </a:bodyPr>
          <a:lstStyle/>
          <a:p>
            <a:r>
              <a:rPr lang="en-US" sz="6000" b="1" dirty="0"/>
              <a:t>1</a:t>
            </a:r>
            <a:endParaRPr lang="en-US" sz="6000" dirty="0"/>
          </a:p>
        </p:txBody>
      </p:sp>
      <p:sp>
        <p:nvSpPr>
          <p:cNvPr id="30" name="TextBox 29">
            <a:extLst>
              <a:ext uri="{FF2B5EF4-FFF2-40B4-BE49-F238E27FC236}">
                <a16:creationId xmlns:a16="http://schemas.microsoft.com/office/drawing/2014/main" id="{4783C725-3110-BE4B-BB23-B612536E8EF9}"/>
              </a:ext>
            </a:extLst>
          </p:cNvPr>
          <p:cNvSpPr txBox="1"/>
          <p:nvPr/>
        </p:nvSpPr>
        <p:spPr>
          <a:xfrm>
            <a:off x="28135713" y="11559473"/>
            <a:ext cx="5175695" cy="1015663"/>
          </a:xfrm>
          <a:prstGeom prst="rect">
            <a:avLst/>
          </a:prstGeom>
          <a:noFill/>
        </p:spPr>
        <p:txBody>
          <a:bodyPr wrap="square" rtlCol="0">
            <a:spAutoFit/>
          </a:bodyPr>
          <a:lstStyle/>
          <a:p>
            <a:r>
              <a:rPr lang="en-US" sz="6000" b="1" dirty="0"/>
              <a:t>2</a:t>
            </a:r>
            <a:endParaRPr lang="en-US" sz="6000" dirty="0"/>
          </a:p>
        </p:txBody>
      </p:sp>
      <p:sp>
        <p:nvSpPr>
          <p:cNvPr id="31" name="TextBox 30">
            <a:extLst>
              <a:ext uri="{FF2B5EF4-FFF2-40B4-BE49-F238E27FC236}">
                <a16:creationId xmlns:a16="http://schemas.microsoft.com/office/drawing/2014/main" id="{DB34A701-6BEA-B64D-A983-AC8401237AAE}"/>
              </a:ext>
            </a:extLst>
          </p:cNvPr>
          <p:cNvSpPr txBox="1"/>
          <p:nvPr/>
        </p:nvSpPr>
        <p:spPr>
          <a:xfrm>
            <a:off x="36235320" y="11559473"/>
            <a:ext cx="5175695" cy="1015663"/>
          </a:xfrm>
          <a:prstGeom prst="rect">
            <a:avLst/>
          </a:prstGeom>
          <a:noFill/>
        </p:spPr>
        <p:txBody>
          <a:bodyPr wrap="square" rtlCol="0">
            <a:spAutoFit/>
          </a:bodyPr>
          <a:lstStyle/>
          <a:p>
            <a:r>
              <a:rPr lang="en-US" sz="6000" b="1" dirty="0"/>
              <a:t>3</a:t>
            </a:r>
            <a:endParaRPr lang="en-US" sz="6000" dirty="0"/>
          </a:p>
        </p:txBody>
      </p:sp>
      <p:sp>
        <p:nvSpPr>
          <p:cNvPr id="32" name="TextBox 31">
            <a:extLst>
              <a:ext uri="{FF2B5EF4-FFF2-40B4-BE49-F238E27FC236}">
                <a16:creationId xmlns:a16="http://schemas.microsoft.com/office/drawing/2014/main" id="{72B45564-B26D-824F-AE36-6EAC9AF54590}"/>
              </a:ext>
            </a:extLst>
          </p:cNvPr>
          <p:cNvSpPr txBox="1"/>
          <p:nvPr/>
        </p:nvSpPr>
        <p:spPr>
          <a:xfrm>
            <a:off x="1676399" y="25556218"/>
            <a:ext cx="15131144" cy="3293209"/>
          </a:xfrm>
          <a:prstGeom prst="rect">
            <a:avLst/>
          </a:prstGeom>
          <a:noFill/>
        </p:spPr>
        <p:txBody>
          <a:bodyPr wrap="square" rtlCol="0">
            <a:spAutoFit/>
          </a:bodyPr>
          <a:lstStyle/>
          <a:p>
            <a:r>
              <a:rPr lang="en-US" sz="5200" b="1" dirty="0"/>
              <a:t>NOTE</a:t>
            </a:r>
          </a:p>
          <a:p>
            <a:r>
              <a:rPr lang="en-US" sz="5200" dirty="0"/>
              <a:t>These guides might not show up if you are opening this up in an older version of </a:t>
            </a:r>
            <a:r>
              <a:rPr lang="en-US" sz="5200" dirty="0" err="1"/>
              <a:t>powerpoint</a:t>
            </a:r>
            <a:r>
              <a:rPr lang="en-US" sz="5200" dirty="0"/>
              <a: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EDITING BASICS</a:t>
            </a:r>
          </a:p>
        </p:txBody>
      </p:sp>
    </p:spTree>
    <p:extLst>
      <p:ext uri="{BB962C8B-B14F-4D97-AF65-F5344CB8AC3E}">
        <p14:creationId xmlns:p14="http://schemas.microsoft.com/office/powerpoint/2010/main" val="123319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176338" y="6858001"/>
            <a:ext cx="9632950" cy="7783690"/>
          </a:xfrm>
          <a:prstGeom prst="roundRect">
            <a:avLst>
              <a:gd name="adj" fmla="val 757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176338" y="15212786"/>
            <a:ext cx="9632950" cy="3752548"/>
          </a:xfrm>
          <a:prstGeom prst="roundRect">
            <a:avLst>
              <a:gd name="adj" fmla="val 1590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176338" y="19485428"/>
            <a:ext cx="9632950" cy="11375572"/>
          </a:xfrm>
          <a:prstGeom prst="roundRect">
            <a:avLst>
              <a:gd name="adj" fmla="val 6325"/>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1788775" y="6858000"/>
            <a:ext cx="20280313" cy="24003000"/>
          </a:xfrm>
          <a:prstGeom prst="roundRect">
            <a:avLst>
              <a:gd name="adj" fmla="val 2821"/>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33048575" y="6858000"/>
            <a:ext cx="9666287" cy="12107333"/>
          </a:xfrm>
          <a:prstGeom prst="roundRect">
            <a:avLst>
              <a:gd name="adj" fmla="val 6326"/>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33048575" y="19512643"/>
            <a:ext cx="9666288" cy="4913691"/>
          </a:xfrm>
          <a:prstGeom prst="roundRect">
            <a:avLst>
              <a:gd name="adj" fmla="val 11553"/>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33048573" y="24955500"/>
            <a:ext cx="9666289" cy="5905500"/>
          </a:xfrm>
          <a:prstGeom prst="roundRect">
            <a:avLst>
              <a:gd name="adj" fmla="val 10224"/>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678862"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678862"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804006" y="7093927"/>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804006" y="15448713"/>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804006" y="19721355"/>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2377738" y="7093927"/>
            <a:ext cx="848382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33673824" y="7093927"/>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33637538" y="19748569"/>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33637538" y="25191427"/>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A2F8A423-ACC6-4D4B-8970-07C7C49B0DCE}"/>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E0D64AF0-EF79-054E-BBA1-29AC3271E1CB}"/>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59" name="Rectangle 58">
            <a:extLst>
              <a:ext uri="{FF2B5EF4-FFF2-40B4-BE49-F238E27FC236}">
                <a16:creationId xmlns:a16="http://schemas.microsoft.com/office/drawing/2014/main" id="{B6B9B497-279A-C54B-B7D4-1BE082178B69}"/>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6" name="Picture 45">
            <a:extLst>
              <a:ext uri="{FF2B5EF4-FFF2-40B4-BE49-F238E27FC236}">
                <a16:creationId xmlns:a16="http://schemas.microsoft.com/office/drawing/2014/main" id="{6C8E8621-6680-0C46-A1FF-EA7D7AB02E2C}"/>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7" name="Rectangle 46">
            <a:extLst>
              <a:ext uri="{FF2B5EF4-FFF2-40B4-BE49-F238E27FC236}">
                <a16:creationId xmlns:a16="http://schemas.microsoft.com/office/drawing/2014/main" id="{AAC5A347-CB5A-9447-90BC-E7D58A37A1DF}"/>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15066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176338" y="6858001"/>
            <a:ext cx="9632950" cy="18153439"/>
          </a:xfrm>
          <a:prstGeom prst="roundRect">
            <a:avLst>
              <a:gd name="adj" fmla="val 611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176338" y="25499787"/>
            <a:ext cx="9632950" cy="5361213"/>
          </a:xfrm>
          <a:prstGeom prst="roundRect">
            <a:avLst>
              <a:gd name="adj" fmla="val 1085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1772899" y="6858001"/>
            <a:ext cx="20361275" cy="5630333"/>
          </a:xfrm>
          <a:prstGeom prst="roundRect">
            <a:avLst>
              <a:gd name="adj" fmla="val 10006"/>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1788775" y="13008429"/>
            <a:ext cx="9680576" cy="17852571"/>
          </a:xfrm>
          <a:prstGeom prst="roundRect">
            <a:avLst>
              <a:gd name="adj" fmla="val 5912"/>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22435456" y="13008429"/>
            <a:ext cx="9698719" cy="17852571"/>
          </a:xfrm>
          <a:prstGeom prst="roundRect">
            <a:avLst>
              <a:gd name="adj" fmla="val 6325"/>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33048574" y="6858000"/>
            <a:ext cx="9666289" cy="12107333"/>
          </a:xfrm>
          <a:prstGeom prst="roundRect">
            <a:avLst>
              <a:gd name="adj" fmla="val 632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33048574" y="19485430"/>
            <a:ext cx="9666289" cy="4940904"/>
          </a:xfrm>
          <a:prstGeom prst="roundRect">
            <a:avLst>
              <a:gd name="adj" fmla="val 11136"/>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33048574" y="24955501"/>
            <a:ext cx="9666289" cy="5905498"/>
          </a:xfrm>
          <a:prstGeom prst="roundRect">
            <a:avLst>
              <a:gd name="adj" fmla="val 10224"/>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6788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678862"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820258" y="7093927"/>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820258" y="25735713"/>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2377739" y="7093927"/>
            <a:ext cx="8394380"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2377738" y="13244355"/>
            <a:ext cx="8483828"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3034171" y="13244355"/>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33637538" y="7093927"/>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33637538" y="19721355"/>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33637538" y="25191427"/>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F86FC8C-2F77-2048-B5DB-14E73BE1DE51}"/>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15BF68CC-973D-0A43-9FE2-18FBCF601D00}"/>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1E6002FA-8AD5-FB46-8F76-5518A7E99377}"/>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59" name="Rectangle 58">
            <a:extLst>
              <a:ext uri="{FF2B5EF4-FFF2-40B4-BE49-F238E27FC236}">
                <a16:creationId xmlns:a16="http://schemas.microsoft.com/office/drawing/2014/main" id="{6DF3BF73-C1AE-804F-B0D5-B9972CEF1B8D}"/>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7" name="Picture 46">
            <a:extLst>
              <a:ext uri="{FF2B5EF4-FFF2-40B4-BE49-F238E27FC236}">
                <a16:creationId xmlns:a16="http://schemas.microsoft.com/office/drawing/2014/main" id="{8B61D135-5296-6E47-91E9-1941CB7757CA}"/>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1" name="Rectangle 50">
            <a:extLst>
              <a:ext uri="{FF2B5EF4-FFF2-40B4-BE49-F238E27FC236}">
                <a16:creationId xmlns:a16="http://schemas.microsoft.com/office/drawing/2014/main" id="{44D575CD-50DC-1342-97F2-5D406E614937}"/>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209787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176338" y="6858001"/>
            <a:ext cx="11168062" cy="7783690"/>
          </a:xfrm>
          <a:prstGeom prst="roundRect">
            <a:avLst>
              <a:gd name="adj" fmla="val 757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205646" y="15173710"/>
            <a:ext cx="11168062" cy="3791623"/>
          </a:xfrm>
          <a:prstGeom prst="roundRect">
            <a:avLst>
              <a:gd name="adj" fmla="val 14791"/>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176338" y="19491823"/>
            <a:ext cx="11168062" cy="11369177"/>
          </a:xfrm>
          <a:prstGeom prst="roundRect">
            <a:avLst>
              <a:gd name="adj" fmla="val 577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3323889" y="6858000"/>
            <a:ext cx="17210086" cy="24003000"/>
          </a:xfrm>
          <a:prstGeom prst="roundRect">
            <a:avLst>
              <a:gd name="adj" fmla="val 3609"/>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31546799" y="6858000"/>
            <a:ext cx="11168063" cy="12107333"/>
          </a:xfrm>
          <a:prstGeom prst="roundRect">
            <a:avLst>
              <a:gd name="adj" fmla="val 5598"/>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31546799" y="19518923"/>
            <a:ext cx="11168063" cy="4907411"/>
          </a:xfrm>
          <a:prstGeom prst="roundRect">
            <a:avLst>
              <a:gd name="adj" fmla="val 11160"/>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31546799" y="24970153"/>
            <a:ext cx="11168063" cy="5890848"/>
          </a:xfrm>
          <a:prstGeom prst="roundRect">
            <a:avLst>
              <a:gd name="adj" fmla="val 9567"/>
            </a:avLst>
          </a:prstGeom>
          <a:solidFill>
            <a:srgbClr val="BF5700">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2134174" y="21101655"/>
            <a:ext cx="1016529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4" y="26562655"/>
            <a:ext cx="10165293"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734406" y="7093927"/>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763714" y="15409636"/>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734406" y="19727750"/>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3911263" y="7093927"/>
            <a:ext cx="843731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32134175" y="7093927"/>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32134175" y="19754849"/>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32134175" y="25206079"/>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D04DF3C-7406-9B4A-A47C-B987C2145B7B}"/>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D59F092B-B6AB-8D47-9D74-CC09C41C75AD}"/>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DB6240D0-54C1-E540-B912-C6C6DBF5BB1A}"/>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DD94DC25-D33C-F344-98DB-8F53DDD5509C}"/>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8" name="Picture 47">
            <a:extLst>
              <a:ext uri="{FF2B5EF4-FFF2-40B4-BE49-F238E27FC236}">
                <a16:creationId xmlns:a16="http://schemas.microsoft.com/office/drawing/2014/main" id="{F4A425DB-7466-3B42-95DA-91849FE125D3}"/>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9" name="Rectangle 48">
            <a:extLst>
              <a:ext uri="{FF2B5EF4-FFF2-40B4-BE49-F238E27FC236}">
                <a16:creationId xmlns:a16="http://schemas.microsoft.com/office/drawing/2014/main" id="{59A1D798-5D49-354C-8029-92A5FDCADD03}"/>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563656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6</a:t>
            </a:r>
          </a:p>
        </p:txBody>
      </p:sp>
    </p:spTree>
    <p:extLst>
      <p:ext uri="{BB962C8B-B14F-4D97-AF65-F5344CB8AC3E}">
        <p14:creationId xmlns:p14="http://schemas.microsoft.com/office/powerpoint/2010/main" val="267208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176338" y="15226795"/>
            <a:ext cx="13061950" cy="3738538"/>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176338" y="19550438"/>
            <a:ext cx="13061950" cy="11310563"/>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5414625" y="6858001"/>
            <a:ext cx="13061950" cy="240029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9652911" y="6858000"/>
            <a:ext cx="13061951" cy="12107333"/>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9652911" y="19485429"/>
            <a:ext cx="13061951" cy="4940905"/>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9652911" y="24955501"/>
            <a:ext cx="13061951" cy="5905499"/>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176338" y="6858001"/>
            <a:ext cx="13061950" cy="7783690"/>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7" y="21101655"/>
            <a:ext cx="12042245"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a:t>
            </a:r>
            <a:endParaRPr lang="en-US" sz="2667"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7" y="26562655"/>
            <a:ext cx="1204224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763713" y="7093927"/>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763713" y="15462723"/>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763713" y="19786367"/>
            <a:ext cx="11446101"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6002000" y="7093927"/>
            <a:ext cx="11050814"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30240288" y="7093927"/>
            <a:ext cx="1065552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30240288" y="19721355"/>
            <a:ext cx="1065552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30240288" y="25191427"/>
            <a:ext cx="1065552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176338" y="1143000"/>
            <a:ext cx="41538525" cy="4572000"/>
          </a:xfrm>
          <a:prstGeom prst="roundRect">
            <a:avLst>
              <a:gd name="adj" fmla="val 1166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7FCF4AFC-C11F-AB4C-8F04-348B41ED894E}"/>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94C89B7-CD8C-C041-9CD0-D2107820BA83}"/>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6001999"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7" name="Picture 46">
            <a:extLst>
              <a:ext uri="{FF2B5EF4-FFF2-40B4-BE49-F238E27FC236}">
                <a16:creationId xmlns:a16="http://schemas.microsoft.com/office/drawing/2014/main" id="{F8EFE01F-A757-434C-9132-66D141F98A30}"/>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49" name="Rectangle 48">
            <a:extLst>
              <a:ext uri="{FF2B5EF4-FFF2-40B4-BE49-F238E27FC236}">
                <a16:creationId xmlns:a16="http://schemas.microsoft.com/office/drawing/2014/main" id="{47BE5CC6-E011-2144-95E8-FC19A6AAF1A5}"/>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176338" y="6858001"/>
            <a:ext cx="9632950" cy="7783690"/>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176338" y="15212786"/>
            <a:ext cx="9632950" cy="3752548"/>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176338" y="19485428"/>
            <a:ext cx="9632950" cy="11375572"/>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1788775" y="6858000"/>
            <a:ext cx="20276315" cy="24003000"/>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33048576" y="6858000"/>
            <a:ext cx="9666287" cy="12107333"/>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33048576" y="19512643"/>
            <a:ext cx="9666288" cy="4913691"/>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33048574" y="24955500"/>
            <a:ext cx="9666289" cy="5905500"/>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7" y="21101655"/>
            <a:ext cx="8661929"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7" y="26562655"/>
            <a:ext cx="8661929"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763713" y="7093927"/>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763713" y="15448713"/>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763713" y="19721355"/>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2377738" y="7093927"/>
            <a:ext cx="84838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33637538" y="7093927"/>
            <a:ext cx="7906885"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33637538" y="19748569"/>
            <a:ext cx="7870599"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Acknowledgements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33637538" y="25191427"/>
            <a:ext cx="7870599"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176338" y="1143000"/>
            <a:ext cx="41538525" cy="4572000"/>
          </a:xfrm>
          <a:prstGeom prst="roundRect">
            <a:avLst>
              <a:gd name="adj" fmla="val 11667"/>
            </a:avLst>
          </a:prstGeom>
          <a:noFill/>
          <a:ln w="1016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845C74BC-EAF7-354F-AE19-C2FC0C9A9843}"/>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1A9B90BF-DD5B-0A48-AFB2-A6D17365CC9F}"/>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57" name="Rectangle 56">
            <a:extLst>
              <a:ext uri="{FF2B5EF4-FFF2-40B4-BE49-F238E27FC236}">
                <a16:creationId xmlns:a16="http://schemas.microsoft.com/office/drawing/2014/main" id="{F79FA3CD-88EF-D04F-BD09-998C86933D47}"/>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62" name="Rectangle 61">
            <a:extLst>
              <a:ext uri="{FF2B5EF4-FFF2-40B4-BE49-F238E27FC236}">
                <a16:creationId xmlns:a16="http://schemas.microsoft.com/office/drawing/2014/main" id="{3DC7FBE5-CDD6-F246-ACAC-AB8FD5765D11}"/>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6" name="Picture 45">
            <a:extLst>
              <a:ext uri="{FF2B5EF4-FFF2-40B4-BE49-F238E27FC236}">
                <a16:creationId xmlns:a16="http://schemas.microsoft.com/office/drawing/2014/main" id="{9594D7A9-3DFF-184A-AA53-A4AA83C9403E}"/>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47" name="Rectangle 46">
            <a:extLst>
              <a:ext uri="{FF2B5EF4-FFF2-40B4-BE49-F238E27FC236}">
                <a16:creationId xmlns:a16="http://schemas.microsoft.com/office/drawing/2014/main" id="{9C996BDF-D8F0-0543-96F4-9B28B01345E0}"/>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176338" y="6858001"/>
            <a:ext cx="9632950" cy="18153439"/>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176338" y="25499787"/>
            <a:ext cx="9632950" cy="5361213"/>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1788774" y="6858001"/>
            <a:ext cx="20276316" cy="5630333"/>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1788775" y="13008429"/>
            <a:ext cx="9680576" cy="17852571"/>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22435456" y="13008429"/>
            <a:ext cx="9633631" cy="17852571"/>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33048574" y="6858000"/>
            <a:ext cx="9666289" cy="1210733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33048574" y="19485430"/>
            <a:ext cx="9666289" cy="4940904"/>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33048574" y="24955501"/>
            <a:ext cx="9666289" cy="5905498"/>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7" y="21101655"/>
            <a:ext cx="8661929"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7" y="26562655"/>
            <a:ext cx="8661929"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endParaRPr lang="en-US" sz="2667"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763714" y="7093927"/>
            <a:ext cx="8783638"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763714" y="25735713"/>
            <a:ext cx="8783638"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2377738" y="7093927"/>
            <a:ext cx="84838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2377738" y="13244355"/>
            <a:ext cx="848382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3034171" y="13244355"/>
            <a:ext cx="8196037"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33637537" y="7093927"/>
            <a:ext cx="790688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33637537" y="19721355"/>
            <a:ext cx="7906886" cy="861774"/>
          </a:xfrm>
          <a:prstGeom prst="rect">
            <a:avLst/>
          </a:prstGeom>
          <a:noFill/>
        </p:spPr>
        <p:txBody>
          <a:bodyPr wrap="square" rtlCol="0">
            <a:spAutoFit/>
          </a:bodyPr>
          <a:lstStyle/>
          <a:p>
            <a:r>
              <a:rPr lang="en-US" sz="5000" b="1" dirty="0" err="1">
                <a:latin typeface="Arial" panose="020B0604020202020204" pitchFamily="34" charset="0"/>
                <a:cs typeface="Arial" panose="020B0604020202020204" pitchFamily="34" charset="0"/>
              </a:rPr>
              <a:t>Acknowlegements</a:t>
            </a:r>
            <a:endParaRPr lang="en-US" sz="50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33637537" y="25191427"/>
            <a:ext cx="790688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176338" y="1143000"/>
            <a:ext cx="41538525" cy="4572000"/>
          </a:xfrm>
          <a:prstGeom prst="roundRect">
            <a:avLst>
              <a:gd name="adj" fmla="val 11667"/>
            </a:avLst>
          </a:prstGeom>
          <a:noFill/>
          <a:ln w="1016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FAEA4CA-FCEF-BD40-A3CB-8EB9A62E728A}"/>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DEC24705-47FB-A84E-A166-19BA0B595B5A}"/>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ED43F8F-FA37-1343-A46D-3723636BE5B7}"/>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62" name="Rectangle 61">
            <a:extLst>
              <a:ext uri="{FF2B5EF4-FFF2-40B4-BE49-F238E27FC236}">
                <a16:creationId xmlns:a16="http://schemas.microsoft.com/office/drawing/2014/main" id="{7B0E20C1-19CD-A449-9E20-D1DEFB37152C}"/>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53" name="Picture 52">
            <a:extLst>
              <a:ext uri="{FF2B5EF4-FFF2-40B4-BE49-F238E27FC236}">
                <a16:creationId xmlns:a16="http://schemas.microsoft.com/office/drawing/2014/main" id="{C1B83308-8F1C-FE48-8171-9038FF9107E4}"/>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54" name="Rectangle 53">
            <a:extLst>
              <a:ext uri="{FF2B5EF4-FFF2-40B4-BE49-F238E27FC236}">
                <a16:creationId xmlns:a16="http://schemas.microsoft.com/office/drawing/2014/main" id="{36B05D6F-1C11-A649-B575-833E2564D22A}"/>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176338" y="6858001"/>
            <a:ext cx="11201928" cy="7783690"/>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176338" y="15173710"/>
            <a:ext cx="11168062" cy="3791623"/>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176338" y="19491823"/>
            <a:ext cx="11168062" cy="11369177"/>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3323889" y="6858000"/>
            <a:ext cx="17210086" cy="24003000"/>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31546799" y="6858000"/>
            <a:ext cx="11168063" cy="12107333"/>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31546799" y="19518923"/>
            <a:ext cx="11168063" cy="4907411"/>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31546799" y="24970153"/>
            <a:ext cx="11168063" cy="5890848"/>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2134174" y="21101655"/>
            <a:ext cx="10148359"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4" y="26562655"/>
            <a:ext cx="10148359"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759408" y="7093927"/>
            <a:ext cx="8787943"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788716" y="15409636"/>
            <a:ext cx="8787943"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759408" y="19727750"/>
            <a:ext cx="8787943"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3911263" y="7093927"/>
            <a:ext cx="8437320"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32134175" y="7093927"/>
            <a:ext cx="794067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32134175" y="19754849"/>
            <a:ext cx="794067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Acknowledgements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32134175" y="25206079"/>
            <a:ext cx="7940676" cy="861774"/>
          </a:xfrm>
          <a:prstGeom prst="rect">
            <a:avLst/>
          </a:prstGeom>
          <a:noFill/>
        </p:spPr>
        <p:txBody>
          <a:bodyPr wrap="square" rtlCol="0">
            <a:spAutoFit/>
          </a:bodyPr>
          <a:lstStyle/>
          <a:p>
            <a:r>
              <a:rPr lang="en-US" sz="5000"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176338" y="1143000"/>
            <a:ext cx="41538525" cy="4572000"/>
          </a:xfrm>
          <a:prstGeom prst="roundRect">
            <a:avLst>
              <a:gd name="adj" fmla="val 1166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BF03DB44-D971-624F-B26C-26CFD4B48B06}"/>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58" name="Rectangle 57">
            <a:extLst>
              <a:ext uri="{FF2B5EF4-FFF2-40B4-BE49-F238E27FC236}">
                <a16:creationId xmlns:a16="http://schemas.microsoft.com/office/drawing/2014/main" id="{38FE6882-A77E-A446-9249-9C061FA92057}"/>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7" name="Picture 46">
            <a:extLst>
              <a:ext uri="{FF2B5EF4-FFF2-40B4-BE49-F238E27FC236}">
                <a16:creationId xmlns:a16="http://schemas.microsoft.com/office/drawing/2014/main" id="{E56C9958-7CF4-1B41-84A3-0479C123D928}"/>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48" name="Rectangle 47">
            <a:extLst>
              <a:ext uri="{FF2B5EF4-FFF2-40B4-BE49-F238E27FC236}">
                <a16:creationId xmlns:a16="http://schemas.microsoft.com/office/drawing/2014/main" id="{E7D7F2CF-CAF0-D540-8107-9E927814225F}"/>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7</a:t>
            </a:r>
          </a:p>
        </p:txBody>
      </p:sp>
    </p:spTree>
    <p:extLst>
      <p:ext uri="{BB962C8B-B14F-4D97-AF65-F5344CB8AC3E}">
        <p14:creationId xmlns:p14="http://schemas.microsoft.com/office/powerpoint/2010/main" val="2737287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176338" y="7429500"/>
            <a:ext cx="13061950" cy="7212190"/>
          </a:xfrm>
          <a:prstGeom prst="roundRect">
            <a:avLst>
              <a:gd name="adj" fmla="val 702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8" y="21101655"/>
            <a:ext cx="1207611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8" y="26562655"/>
            <a:ext cx="1207611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176338" y="15695697"/>
            <a:ext cx="13061950" cy="3269637"/>
          </a:xfrm>
          <a:prstGeom prst="roundRect">
            <a:avLst>
              <a:gd name="adj" fmla="val 1567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176338" y="20047648"/>
            <a:ext cx="13061950" cy="10813352"/>
          </a:xfrm>
          <a:prstGeom prst="roundRect">
            <a:avLst>
              <a:gd name="adj" fmla="val 550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5414625" y="7429501"/>
            <a:ext cx="13061950" cy="23431499"/>
          </a:xfrm>
          <a:prstGeom prst="roundRect">
            <a:avLst>
              <a:gd name="adj" fmla="val 465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9652911" y="7429500"/>
            <a:ext cx="13061951" cy="11535833"/>
          </a:xfrm>
          <a:prstGeom prst="roundRect">
            <a:avLst>
              <a:gd name="adj" fmla="val 483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9652911" y="20047648"/>
            <a:ext cx="13061951" cy="4378686"/>
          </a:xfrm>
          <a:prstGeom prst="roundRect">
            <a:avLst>
              <a:gd name="adj" fmla="val 1074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9652911" y="25480341"/>
            <a:ext cx="13061951" cy="5380658"/>
          </a:xfrm>
          <a:prstGeom prst="roundRect">
            <a:avLst>
              <a:gd name="adj" fmla="val 8900"/>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943350"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943350" y="15226797"/>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943350"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8049610"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32287897"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32287897"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32287897" y="25011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8552354E-6B35-3F47-8BF3-5AEE4232DCBD}"/>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98C8EA3-1E8A-7D4A-A6C6-DC259C647CED}"/>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51" name="TextBox 50">
            <a:extLst>
              <a:ext uri="{FF2B5EF4-FFF2-40B4-BE49-F238E27FC236}">
                <a16:creationId xmlns:a16="http://schemas.microsoft.com/office/drawing/2014/main" id="{B46FE841-529C-5243-9FDA-175B2EAD8AD9}"/>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6982F80E-5257-C145-A994-895B616317F8}"/>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6001999"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6" name="Picture 45">
            <a:extLst>
              <a:ext uri="{FF2B5EF4-FFF2-40B4-BE49-F238E27FC236}">
                <a16:creationId xmlns:a16="http://schemas.microsoft.com/office/drawing/2014/main" id="{541EAD7E-0BB4-C14B-A3BD-E6B7FD95AB51}"/>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7" name="Rectangle 46">
            <a:extLst>
              <a:ext uri="{FF2B5EF4-FFF2-40B4-BE49-F238E27FC236}">
                <a16:creationId xmlns:a16="http://schemas.microsoft.com/office/drawing/2014/main" id="{1D6D8AA7-86CE-804F-989B-2D131FAFC69C}"/>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322420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676400" y="4363373"/>
            <a:ext cx="25095200" cy="1323439"/>
          </a:xfrm>
          <a:prstGeom prst="rect">
            <a:avLst/>
          </a:prstGeom>
          <a:noFill/>
        </p:spPr>
        <p:txBody>
          <a:bodyPr wrap="square" rtlCol="0">
            <a:spAutoFit/>
          </a:bodyPr>
          <a:lstStyle/>
          <a:p>
            <a:r>
              <a:rPr lang="en-US" sz="8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676400" y="7243511"/>
            <a:ext cx="12561888" cy="4093428"/>
          </a:xfrm>
          <a:prstGeom prst="rect">
            <a:avLst/>
          </a:prstGeom>
          <a:noFill/>
        </p:spPr>
        <p:txBody>
          <a:bodyPr wrap="square" rtlCol="0">
            <a:spAutoFit/>
          </a:bodyPr>
          <a:lstStyle/>
          <a:p>
            <a:r>
              <a:rPr lang="en-US" sz="5200" b="1" dirty="0"/>
              <a:t>INSERTING IMAGES</a:t>
            </a:r>
          </a:p>
          <a:p>
            <a:r>
              <a:rPr lang="en-US" sz="520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6126865" y="7239000"/>
            <a:ext cx="26447750" cy="1692771"/>
          </a:xfrm>
          <a:prstGeom prst="rect">
            <a:avLst/>
          </a:prstGeom>
          <a:noFill/>
        </p:spPr>
        <p:txBody>
          <a:bodyPr wrap="square" rtlCol="0">
            <a:spAutoFit/>
          </a:bodyPr>
          <a:lstStyle/>
          <a:p>
            <a:r>
              <a:rPr lang="en-US" sz="5200" b="1" dirty="0"/>
              <a:t>SCALE IMAGES PROPORTIONALLY</a:t>
            </a:r>
          </a:p>
          <a:p>
            <a:r>
              <a:rPr lang="en-US" sz="5200" dirty="0"/>
              <a:t>Make images bigger or smaller by dragging from one of the corner anchor points.</a:t>
            </a:r>
          </a:p>
        </p:txBody>
      </p:sp>
      <p:pic>
        <p:nvPicPr>
          <p:cNvPr id="43" name="Picture 42">
            <a:extLst>
              <a:ext uri="{FF2B5EF4-FFF2-40B4-BE49-F238E27FC236}">
                <a16:creationId xmlns:a16="http://schemas.microsoft.com/office/drawing/2014/main" id="{3BA342C2-E6C7-4243-B4C0-91708380DE3B}"/>
              </a:ext>
            </a:extLst>
          </p:cNvPr>
          <p:cNvPicPr>
            <a:picLocks noChangeAspect="1"/>
          </p:cNvPicPr>
          <p:nvPr/>
        </p:nvPicPr>
        <p:blipFill>
          <a:blip r:embed="rId2"/>
          <a:stretch>
            <a:fillRect/>
          </a:stretch>
        </p:blipFill>
        <p:spPr>
          <a:xfrm>
            <a:off x="15680709" y="9200364"/>
            <a:ext cx="13887118" cy="3620013"/>
          </a:xfrm>
          <a:prstGeom prst="rect">
            <a:avLst/>
          </a:prstGeom>
        </p:spPr>
      </p:pic>
      <p:pic>
        <p:nvPicPr>
          <p:cNvPr id="44" name="Picture 43">
            <a:extLst>
              <a:ext uri="{FF2B5EF4-FFF2-40B4-BE49-F238E27FC236}">
                <a16:creationId xmlns:a16="http://schemas.microsoft.com/office/drawing/2014/main" id="{0900239B-461E-034B-80F5-67BB3C95DDAC}"/>
              </a:ext>
            </a:extLst>
          </p:cNvPr>
          <p:cNvPicPr>
            <a:picLocks noChangeAspect="1"/>
          </p:cNvPicPr>
          <p:nvPr/>
        </p:nvPicPr>
        <p:blipFill>
          <a:blip r:embed="rId3"/>
          <a:stretch>
            <a:fillRect/>
          </a:stretch>
        </p:blipFill>
        <p:spPr>
          <a:xfrm>
            <a:off x="15574802" y="12593191"/>
            <a:ext cx="20596624" cy="4805878"/>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28974068" y="9284735"/>
            <a:ext cx="1066800" cy="1203876"/>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5450445" y="12820377"/>
            <a:ext cx="1066800" cy="1203876"/>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7EB3BD-4001-3C42-B7A3-7B40F7620B5E}"/>
              </a:ext>
            </a:extLst>
          </p:cNvPr>
          <p:cNvPicPr>
            <a:picLocks noChangeAspect="1"/>
          </p:cNvPicPr>
          <p:nvPr/>
        </p:nvPicPr>
        <p:blipFill>
          <a:blip r:embed="rId4"/>
          <a:stretch>
            <a:fillRect/>
          </a:stretch>
        </p:blipFill>
        <p:spPr>
          <a:xfrm>
            <a:off x="1676400" y="12593192"/>
            <a:ext cx="12561888" cy="9896138"/>
          </a:xfrm>
          <a:prstGeom prst="rect">
            <a:avLst/>
          </a:prstGeom>
        </p:spPr>
      </p:pic>
      <p:pic>
        <p:nvPicPr>
          <p:cNvPr id="48" name="Picture 47">
            <a:extLst>
              <a:ext uri="{FF2B5EF4-FFF2-40B4-BE49-F238E27FC236}">
                <a16:creationId xmlns:a16="http://schemas.microsoft.com/office/drawing/2014/main" id="{526120B4-11D3-1A45-8793-7850DE30FCB7}"/>
              </a:ext>
            </a:extLst>
          </p:cNvPr>
          <p:cNvPicPr>
            <a:picLocks noChangeAspect="1"/>
          </p:cNvPicPr>
          <p:nvPr/>
        </p:nvPicPr>
        <p:blipFill>
          <a:blip r:embed="rId5"/>
          <a:stretch>
            <a:fillRect/>
          </a:stretch>
        </p:blipFill>
        <p:spPr>
          <a:xfrm>
            <a:off x="18553138" y="21212093"/>
            <a:ext cx="17775038" cy="3549418"/>
          </a:xfrm>
          <a:prstGeom prst="rect">
            <a:avLst/>
          </a:prstGeom>
        </p:spPr>
      </p:pic>
      <p:pic>
        <p:nvPicPr>
          <p:cNvPr id="49" name="Picture 48">
            <a:extLst>
              <a:ext uri="{FF2B5EF4-FFF2-40B4-BE49-F238E27FC236}">
                <a16:creationId xmlns:a16="http://schemas.microsoft.com/office/drawing/2014/main" id="{9D931727-70C2-A944-81CC-05D9B4B58195}"/>
              </a:ext>
            </a:extLst>
          </p:cNvPr>
          <p:cNvPicPr>
            <a:picLocks noChangeAspect="1"/>
          </p:cNvPicPr>
          <p:nvPr/>
        </p:nvPicPr>
        <p:blipFill>
          <a:blip r:embed="rId6"/>
          <a:stretch>
            <a:fillRect/>
          </a:stretch>
        </p:blipFill>
        <p:spPr>
          <a:xfrm>
            <a:off x="25522291" y="24429719"/>
            <a:ext cx="15119963" cy="4108382"/>
          </a:xfrm>
          <a:prstGeom prst="rect">
            <a:avLst/>
          </a:prstGeom>
        </p:spPr>
      </p:pic>
      <p:sp>
        <p:nvSpPr>
          <p:cNvPr id="50" name="TextBox 49">
            <a:extLst>
              <a:ext uri="{FF2B5EF4-FFF2-40B4-BE49-F238E27FC236}">
                <a16:creationId xmlns:a16="http://schemas.microsoft.com/office/drawing/2014/main" id="{D88E4115-25B2-B646-93D0-4778F38EE199}"/>
              </a:ext>
            </a:extLst>
          </p:cNvPr>
          <p:cNvSpPr txBox="1"/>
          <p:nvPr/>
        </p:nvSpPr>
        <p:spPr>
          <a:xfrm>
            <a:off x="16002000" y="18719103"/>
            <a:ext cx="26125488" cy="2492990"/>
          </a:xfrm>
          <a:prstGeom prst="rect">
            <a:avLst/>
          </a:prstGeom>
          <a:noFill/>
        </p:spPr>
        <p:txBody>
          <a:bodyPr wrap="square" rtlCol="0">
            <a:spAutoFit/>
          </a:bodyPr>
          <a:lstStyle/>
          <a:p>
            <a:r>
              <a:rPr lang="en-US" sz="5200" dirty="0"/>
              <a:t>Do NOT scale any images by using anchor points directly horizontal or vertical, which gives the image the appearance of being stretched, as this would result in a significant misrepresentation of a logo or inaccurate depiction of data/charts. </a:t>
            </a:r>
          </a:p>
        </p:txBody>
      </p:sp>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7798765" y="23275372"/>
            <a:ext cx="1195331"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33183873" y="27788969"/>
            <a:ext cx="0" cy="1396664"/>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9551D5-9F44-064C-A4D1-9B024F339673}"/>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EDITING BASICS</a:t>
            </a:r>
          </a:p>
        </p:txBody>
      </p:sp>
    </p:spTree>
    <p:extLst>
      <p:ext uri="{BB962C8B-B14F-4D97-AF65-F5344CB8AC3E}">
        <p14:creationId xmlns:p14="http://schemas.microsoft.com/office/powerpoint/2010/main" val="2242384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678862"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678862"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A383F541-946D-D243-A427-A19CCEAE5721}"/>
              </a:ext>
            </a:extLst>
          </p:cNvPr>
          <p:cNvSpPr/>
          <p:nvPr/>
        </p:nvSpPr>
        <p:spPr>
          <a:xfrm>
            <a:off x="1176338" y="7273283"/>
            <a:ext cx="9632950" cy="7368408"/>
          </a:xfrm>
          <a:prstGeom prst="roundRect">
            <a:avLst>
              <a:gd name="adj" fmla="val 757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176338" y="15630688"/>
            <a:ext cx="9632950" cy="3334645"/>
          </a:xfrm>
          <a:prstGeom prst="roundRect">
            <a:avLst>
              <a:gd name="adj" fmla="val 1773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176338" y="19954331"/>
            <a:ext cx="9632950" cy="10906669"/>
          </a:xfrm>
          <a:prstGeom prst="roundRect">
            <a:avLst>
              <a:gd name="adj" fmla="val 6325"/>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1788775" y="7239000"/>
            <a:ext cx="20280313" cy="23622000"/>
          </a:xfrm>
          <a:prstGeom prst="roundRect">
            <a:avLst>
              <a:gd name="adj" fmla="val 282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33048574" y="7273283"/>
            <a:ext cx="9666289" cy="11692050"/>
          </a:xfrm>
          <a:prstGeom prst="roundRect">
            <a:avLst>
              <a:gd name="adj" fmla="val 632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33048574" y="19954330"/>
            <a:ext cx="9666290" cy="4472003"/>
          </a:xfrm>
          <a:prstGeom prst="roundRect">
            <a:avLst>
              <a:gd name="adj" fmla="val 1359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33048572" y="25415331"/>
            <a:ext cx="9666291" cy="5445669"/>
          </a:xfrm>
          <a:prstGeom prst="roundRect">
            <a:avLst>
              <a:gd name="adj" fmla="val 1022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2207684"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2207684" y="15226797"/>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2207684"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8156767"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34105850"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34105850"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34105850" y="25011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1E8C03D-AFB7-624B-BBFF-08ECD99A7A94}"/>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C2752994-9991-BE42-BBC8-295FB4D085F9}"/>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45" name="Rectangle 44">
            <a:extLst>
              <a:ext uri="{FF2B5EF4-FFF2-40B4-BE49-F238E27FC236}">
                <a16:creationId xmlns:a16="http://schemas.microsoft.com/office/drawing/2014/main" id="{DA0C1F8F-91C6-F247-9195-90DADBA82172}"/>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FED64FDA-A5BB-A54C-91F9-7EC1A3B0BBAB}"/>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1" name="Picture 40">
            <a:extLst>
              <a:ext uri="{FF2B5EF4-FFF2-40B4-BE49-F238E27FC236}">
                <a16:creationId xmlns:a16="http://schemas.microsoft.com/office/drawing/2014/main" id="{83CDAF56-4B44-4A4D-9C2B-6A755D2E3CDC}"/>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60" name="Rectangle 59">
            <a:extLst>
              <a:ext uri="{FF2B5EF4-FFF2-40B4-BE49-F238E27FC236}">
                <a16:creationId xmlns:a16="http://schemas.microsoft.com/office/drawing/2014/main" id="{D2068530-CCA6-AD4B-99E1-D09775F2FFFC}"/>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52545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33625552" y="21101655"/>
            <a:ext cx="8690848"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25552" y="26562655"/>
            <a:ext cx="869084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82A376D1-ABE3-AC49-9A0F-F6C01455609D}"/>
              </a:ext>
            </a:extLst>
          </p:cNvPr>
          <p:cNvSpPr/>
          <p:nvPr/>
        </p:nvSpPr>
        <p:spPr>
          <a:xfrm>
            <a:off x="1176338" y="7248007"/>
            <a:ext cx="9632950" cy="17763433"/>
          </a:xfrm>
          <a:prstGeom prst="roundRect">
            <a:avLst>
              <a:gd name="adj" fmla="val 611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176338" y="25938480"/>
            <a:ext cx="9632950" cy="4922520"/>
          </a:xfrm>
          <a:prstGeom prst="roundRect">
            <a:avLst>
              <a:gd name="adj" fmla="val 1085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1788774" y="7239000"/>
            <a:ext cx="20280314" cy="5249333"/>
          </a:xfrm>
          <a:prstGeom prst="roundRect">
            <a:avLst>
              <a:gd name="adj" fmla="val 1000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1788775" y="13349692"/>
            <a:ext cx="9680576" cy="17511307"/>
          </a:xfrm>
          <a:prstGeom prst="roundRect">
            <a:avLst>
              <a:gd name="adj" fmla="val 5912"/>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22435456" y="13349692"/>
            <a:ext cx="9633631" cy="17511307"/>
          </a:xfrm>
          <a:prstGeom prst="roundRect">
            <a:avLst>
              <a:gd name="adj" fmla="val 6325"/>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33035191" y="7239000"/>
            <a:ext cx="9679671" cy="11726333"/>
          </a:xfrm>
          <a:prstGeom prst="roundRect">
            <a:avLst>
              <a:gd name="adj" fmla="val 632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33035191" y="19942163"/>
            <a:ext cx="9679671" cy="4484170"/>
          </a:xfrm>
          <a:prstGeom prst="roundRect">
            <a:avLst>
              <a:gd name="adj" fmla="val 11136"/>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33035191" y="25499786"/>
            <a:ext cx="9679671" cy="5361213"/>
          </a:xfrm>
          <a:prstGeom prst="roundRect">
            <a:avLst>
              <a:gd name="adj" fmla="val 10224"/>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2205793"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2152876" y="25499787"/>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2840229" y="13008429"/>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8156767"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endParaRPr lang="en-US" sz="5000"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34086192"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34086191"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34086191" y="25011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3463437" y="13008429"/>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35D709-2984-764F-9972-79D3D9EB378E}"/>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6D8300A-B5AF-0C41-B874-263F1D455A14}"/>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57" name="Rectangle 56">
            <a:extLst>
              <a:ext uri="{FF2B5EF4-FFF2-40B4-BE49-F238E27FC236}">
                <a16:creationId xmlns:a16="http://schemas.microsoft.com/office/drawing/2014/main" id="{A422AE96-55C2-294B-AB21-A32FA579D9F6}"/>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E719EE0E-BB91-9D45-9ED8-22DFCC54189E}"/>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64" name="Rectangle 63">
            <a:extLst>
              <a:ext uri="{FF2B5EF4-FFF2-40B4-BE49-F238E27FC236}">
                <a16:creationId xmlns:a16="http://schemas.microsoft.com/office/drawing/2014/main" id="{860F08A5-BBED-494C-8880-D4AA58D4F1B7}"/>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48213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32134174" y="21101655"/>
            <a:ext cx="10165293"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a:latin typeface="Arial" panose="020B0604020202020204" pitchFamily="34" charset="0"/>
                <a:cs typeface="Arial" panose="020B0604020202020204" pitchFamily="34" charset="0"/>
              </a:rPr>
              <a:t>odic</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4" y="26562655"/>
            <a:ext cx="10165293"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CFEB7313-495D-5A45-B5E9-13533BCE2EB1}"/>
              </a:ext>
            </a:extLst>
          </p:cNvPr>
          <p:cNvSpPr/>
          <p:nvPr/>
        </p:nvSpPr>
        <p:spPr>
          <a:xfrm>
            <a:off x="1158486" y="7266888"/>
            <a:ext cx="11156606" cy="7374803"/>
          </a:xfrm>
          <a:prstGeom prst="roundRect">
            <a:avLst>
              <a:gd name="adj" fmla="val 757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187794" y="15637083"/>
            <a:ext cx="11156606" cy="3328250"/>
          </a:xfrm>
          <a:prstGeom prst="roundRect">
            <a:avLst>
              <a:gd name="adj" fmla="val 14791"/>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158486" y="19960726"/>
            <a:ext cx="11156606" cy="10900274"/>
          </a:xfrm>
          <a:prstGeom prst="roundRect">
            <a:avLst>
              <a:gd name="adj" fmla="val 577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3323889" y="7266887"/>
            <a:ext cx="17210086" cy="23594113"/>
          </a:xfrm>
          <a:prstGeom prst="roundRect">
            <a:avLst>
              <a:gd name="adj" fmla="val 3609"/>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31546799" y="7266887"/>
            <a:ext cx="11168063" cy="11698446"/>
          </a:xfrm>
          <a:prstGeom prst="roundRect">
            <a:avLst>
              <a:gd name="adj" fmla="val 5598"/>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31546799" y="19884305"/>
            <a:ext cx="11168063" cy="4542028"/>
          </a:xfrm>
          <a:prstGeom prst="roundRect">
            <a:avLst>
              <a:gd name="adj" fmla="val 11160"/>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31546799" y="25345306"/>
            <a:ext cx="11168063" cy="5515694"/>
          </a:xfrm>
          <a:prstGeom prst="roundRect">
            <a:avLst>
              <a:gd name="adj" fmla="val 9567"/>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953808"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953808" y="15226797"/>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953808"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8156767"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33359726" y="685800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33359726" y="19550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33359726" y="25011441"/>
            <a:ext cx="7577667" cy="1170214"/>
          </a:xfrm>
          <a:prstGeom prst="round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A2E0320-40FD-8A44-BF38-3CADDD684504}"/>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AC1B41F-8514-2A41-BCD8-AE3AFD24BD41}"/>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C43B16D1-1F6E-3B4A-9391-1D2BD021EFC2}"/>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57" name="Rectangle 56">
            <a:extLst>
              <a:ext uri="{FF2B5EF4-FFF2-40B4-BE49-F238E27FC236}">
                <a16:creationId xmlns:a16="http://schemas.microsoft.com/office/drawing/2014/main" id="{8C253A99-4EAD-0846-9EB9-94E53F585B15}"/>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176337" y="846667"/>
            <a:ext cx="28170187" cy="2800767"/>
          </a:xfrm>
          <a:prstGeom prst="rect">
            <a:avLst/>
          </a:prstGeom>
          <a:noFill/>
        </p:spPr>
        <p:txBody>
          <a:bodyPr wrap="square" rtlCol="0">
            <a:spAutoFit/>
          </a:bodyPr>
          <a:lstStyle/>
          <a:p>
            <a:r>
              <a:rPr lang="en-US" sz="8800" b="1" dirty="0" err="1">
                <a:latin typeface="Arial" panose="020B0604020202020204" pitchFamily="34" charset="0"/>
                <a:cs typeface="Arial" panose="020B0604020202020204" pitchFamily="34" charset="0"/>
              </a:rPr>
              <a:t>Quibus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simust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alignamus</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ut</a:t>
            </a:r>
            <a:r>
              <a:rPr lang="en-US" sz="8800" b="1" dirty="0">
                <a:latin typeface="Arial" panose="020B0604020202020204" pitchFamily="34" charset="0"/>
                <a:cs typeface="Arial" panose="020B0604020202020204" pitchFamily="34" charset="0"/>
              </a:rPr>
              <a:t> que et, </a:t>
            </a:r>
            <a:r>
              <a:rPr lang="en-US" sz="8800" b="1" dirty="0" err="1">
                <a:latin typeface="Arial" panose="020B0604020202020204" pitchFamily="34" charset="0"/>
                <a:cs typeface="Arial" panose="020B0604020202020204" pitchFamily="34" charset="0"/>
              </a:rPr>
              <a:t>nobitasitat</a:t>
            </a:r>
            <a:r>
              <a:rPr lang="en-US" sz="8800" b="1" dirty="0">
                <a:latin typeface="Arial" panose="020B0604020202020204" pitchFamily="34" charset="0"/>
                <a:cs typeface="Arial" panose="020B0604020202020204" pitchFamily="34" charset="0"/>
              </a:rPr>
              <a:t> voles </a:t>
            </a:r>
            <a:r>
              <a:rPr lang="en-US" sz="8800" b="1" dirty="0" err="1">
                <a:latin typeface="Arial" panose="020B0604020202020204" pitchFamily="34" charset="0"/>
                <a:cs typeface="Arial" panose="020B0604020202020204" pitchFamily="34" charset="0"/>
              </a:rPr>
              <a:t>nonsequi</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recercia</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nemporem</a:t>
            </a:r>
            <a:r>
              <a:rPr lang="en-US" sz="8800" b="1" dirty="0">
                <a:latin typeface="Arial" panose="020B0604020202020204" pitchFamily="34" charset="0"/>
                <a:cs typeface="Arial" panose="020B0604020202020204" pitchFamily="34" charset="0"/>
              </a:rPr>
              <a:t> </a:t>
            </a:r>
            <a:r>
              <a:rPr lang="en-US" sz="8800" b="1" dirty="0" err="1">
                <a:latin typeface="Arial" panose="020B0604020202020204" pitchFamily="34" charset="0"/>
                <a:cs typeface="Arial" panose="020B0604020202020204" pitchFamily="34" charset="0"/>
              </a:rPr>
              <a:t>aut</a:t>
            </a:r>
            <a:endParaRPr lang="en-US" sz="8800" b="1"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176338" y="3955504"/>
            <a:ext cx="26872350"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[AUTHORS LINE]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Firstname</a:t>
            </a:r>
            <a:r>
              <a:rPr lang="en-US" sz="4000" dirty="0">
                <a:latin typeface="Arial" panose="020B0604020202020204" pitchFamily="34" charset="0"/>
                <a:cs typeface="Arial" panose="020B0604020202020204" pitchFamily="34" charset="0"/>
              </a:rPr>
              <a:t> Lastname</a:t>
            </a:r>
            <a:r>
              <a:rPr lang="en-US" sz="4000" baseline="30000" dirty="0">
                <a:latin typeface="Arial" panose="020B0604020202020204" pitchFamily="34" charset="0"/>
                <a:cs typeface="Arial" panose="020B0604020202020204" pitchFamily="34" charset="0"/>
              </a:rPr>
              <a:t>3</a:t>
            </a:r>
            <a:br>
              <a:rPr lang="en-US" sz="4000" dirty="0">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[DEPT./SCHOOL LINE] </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Department of Integrative Biology, </a:t>
            </a:r>
            <a:r>
              <a:rPr lang="en-US" sz="4000" baseline="30000" dirty="0">
                <a:latin typeface="Arial" panose="020B0604020202020204" pitchFamily="34" charset="0"/>
                <a:cs typeface="Arial" panose="020B0604020202020204" pitchFamily="34" charset="0"/>
              </a:rPr>
              <a:t>2</a:t>
            </a:r>
            <a:r>
              <a:rPr lang="en-US" sz="4000" dirty="0">
                <a:latin typeface="Arial" panose="020B0604020202020204" pitchFamily="34" charset="0"/>
                <a:cs typeface="Arial" panose="020B0604020202020204" pitchFamily="34" charset="0"/>
              </a:rPr>
              <a:t>Department of Chemistry, College of Natural Sciences, The University of Texas, </a:t>
            </a:r>
            <a:r>
              <a:rPr lang="en-US" sz="4000" baseline="30000" dirty="0">
                <a:latin typeface="Arial" panose="020B0604020202020204" pitchFamily="34" charset="0"/>
                <a:cs typeface="Arial" panose="020B0604020202020204" pitchFamily="34" charset="0"/>
              </a:rPr>
              <a:t>3</a:t>
            </a:r>
            <a:r>
              <a:rPr lang="en-US" sz="40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FCF2A597-7D7B-6147-8942-8078EB6FE5E9}"/>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50" name="Rectangle 49">
            <a:extLst>
              <a:ext uri="{FF2B5EF4-FFF2-40B4-BE49-F238E27FC236}">
                <a16:creationId xmlns:a16="http://schemas.microsoft.com/office/drawing/2014/main" id="{555B86F2-FC46-C846-AF19-09EF44F899EB}"/>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54771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8</a:t>
            </a:r>
          </a:p>
        </p:txBody>
      </p:sp>
    </p:spTree>
    <p:extLst>
      <p:ext uri="{BB962C8B-B14F-4D97-AF65-F5344CB8AC3E}">
        <p14:creationId xmlns:p14="http://schemas.microsoft.com/office/powerpoint/2010/main" val="2194743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43891200" cy="32004000"/>
          </a:xfrm>
          <a:prstGeom prst="rect">
            <a:avLst/>
          </a:prstGeom>
          <a:gradFill>
            <a:gsLst>
              <a:gs pos="0">
                <a:schemeClr val="bg1"/>
              </a:gs>
              <a:gs pos="100000">
                <a:srgbClr val="BF57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9FB86953-067E-2243-9199-5828E9A57BF6}"/>
              </a:ext>
            </a:extLst>
          </p:cNvPr>
          <p:cNvSpPr/>
          <p:nvPr/>
        </p:nvSpPr>
        <p:spPr>
          <a:xfrm>
            <a:off x="1176338" y="15226795"/>
            <a:ext cx="13061950" cy="3738538"/>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176338" y="19550438"/>
            <a:ext cx="13061950" cy="1131056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5414625" y="6858001"/>
            <a:ext cx="13061950" cy="24002999"/>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176338" y="1143000"/>
            <a:ext cx="41538525" cy="45720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9652911" y="6858000"/>
            <a:ext cx="13061951" cy="12107333"/>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9652911" y="19485429"/>
            <a:ext cx="13061951" cy="4940905"/>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9652911" y="24955501"/>
            <a:ext cx="13061951" cy="5905499"/>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176338" y="6858001"/>
            <a:ext cx="13061950" cy="7783690"/>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7" y="21101655"/>
            <a:ext cx="12109979"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7" y="26562655"/>
            <a:ext cx="12109979"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763713" y="7093927"/>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763713" y="15462723"/>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763713" y="19786367"/>
            <a:ext cx="11446101"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6002000" y="7093927"/>
            <a:ext cx="11050814"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30240288" y="7093927"/>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30240288" y="19721355"/>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Acknowledgments</a:t>
            </a:r>
            <a:endParaRPr lang="en-US" sz="5000"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30240288" y="25191427"/>
            <a:ext cx="1065552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2E89325-6AC7-E340-B315-8BE69F2834B6}"/>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57D139AF-E6E1-5442-BB4B-92FA9D2E9FD2}"/>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A548231A-064F-F64C-AD6B-43D76AADD136}"/>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6001999"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69" name="Picture 68">
            <a:extLst>
              <a:ext uri="{FF2B5EF4-FFF2-40B4-BE49-F238E27FC236}">
                <a16:creationId xmlns:a16="http://schemas.microsoft.com/office/drawing/2014/main" id="{74D55983-7D03-644B-A282-B89BDAB5747D}"/>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70" name="Rectangle 69">
            <a:extLst>
              <a:ext uri="{FF2B5EF4-FFF2-40B4-BE49-F238E27FC236}">
                <a16:creationId xmlns:a16="http://schemas.microsoft.com/office/drawing/2014/main" id="{38FF6965-C732-F244-AA65-85C5C03CB2F8}"/>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565693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43891200" cy="32004000"/>
          </a:xfrm>
          <a:prstGeom prst="rect">
            <a:avLst/>
          </a:prstGeom>
          <a:gradFill>
            <a:gsLst>
              <a:gs pos="0">
                <a:schemeClr val="bg1"/>
              </a:gs>
              <a:gs pos="100000">
                <a:srgbClr val="BF57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383F541-946D-D243-A427-A19CCEAE5721}"/>
              </a:ext>
            </a:extLst>
          </p:cNvPr>
          <p:cNvSpPr/>
          <p:nvPr/>
        </p:nvSpPr>
        <p:spPr>
          <a:xfrm>
            <a:off x="1176338" y="6858001"/>
            <a:ext cx="9632950" cy="7783690"/>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176338" y="15212786"/>
            <a:ext cx="9632950" cy="3752548"/>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176338" y="19485428"/>
            <a:ext cx="9632950" cy="11375572"/>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1788775" y="6858000"/>
            <a:ext cx="20280313" cy="24003000"/>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33048575" y="6858000"/>
            <a:ext cx="9666287" cy="12107333"/>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33048575" y="19512643"/>
            <a:ext cx="9666288" cy="4913691"/>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33048573" y="24955500"/>
            <a:ext cx="9666289" cy="5905500"/>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678862"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678862"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804006" y="7093927"/>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804006" y="15448713"/>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804006" y="19721355"/>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2377738" y="7093927"/>
            <a:ext cx="848382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33673824" y="7093927"/>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33637538" y="19748569"/>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33637538" y="25191427"/>
            <a:ext cx="787059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176338" y="1143000"/>
            <a:ext cx="41538525" cy="45720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763713" y="8409215"/>
            <a:ext cx="8613664" cy="5838393"/>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endParaRPr lang="en-US" sz="2667"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EFABD60-9B58-4344-B648-2CB38B2EDF2E}"/>
              </a:ext>
            </a:extLst>
          </p:cNvPr>
          <p:cNvSpPr txBox="1"/>
          <p:nvPr/>
        </p:nvSpPr>
        <p:spPr>
          <a:xfrm>
            <a:off x="1763713" y="16778013"/>
            <a:ext cx="8613664" cy="132363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763713" y="21101657"/>
            <a:ext cx="8613664"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endParaRPr lang="en-US" sz="2667"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ABDFEF52-2442-004B-9073-7E1C49C9AEB7}"/>
              </a:ext>
            </a:extLst>
          </p:cNvPr>
          <p:cNvSpPr txBox="1"/>
          <p:nvPr/>
        </p:nvSpPr>
        <p:spPr>
          <a:xfrm>
            <a:off x="33637537" y="16429434"/>
            <a:ext cx="8701309" cy="2144498"/>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2377740"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9066407"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2377739" y="25415330"/>
            <a:ext cx="19103973"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5755074" y="16747102"/>
            <a:ext cx="5726638" cy="37095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2377739" y="20837669"/>
            <a:ext cx="19307284" cy="4196662"/>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p:txBody>
      </p:sp>
      <p:sp>
        <p:nvSpPr>
          <p:cNvPr id="63" name="Rectangle 62">
            <a:extLst>
              <a:ext uri="{FF2B5EF4-FFF2-40B4-BE49-F238E27FC236}">
                <a16:creationId xmlns:a16="http://schemas.microsoft.com/office/drawing/2014/main" id="{F565DB24-A507-3C44-A6D9-74DDA6CCF108}"/>
              </a:ext>
            </a:extLst>
          </p:cNvPr>
          <p:cNvSpPr/>
          <p:nvPr/>
        </p:nvSpPr>
        <p:spPr>
          <a:xfrm>
            <a:off x="1763713" y="24037587"/>
            <a:ext cx="8458200" cy="64424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33637535" y="8613323"/>
            <a:ext cx="8489951"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2377738" y="8613322"/>
            <a:ext cx="19103973" cy="76580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6" name="Picture 45">
            <a:extLst>
              <a:ext uri="{FF2B5EF4-FFF2-40B4-BE49-F238E27FC236}">
                <a16:creationId xmlns:a16="http://schemas.microsoft.com/office/drawing/2014/main" id="{8771D904-8E30-B24F-88E7-9C55F3682E7D}"/>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47" name="Rectangle 46">
            <a:extLst>
              <a:ext uri="{FF2B5EF4-FFF2-40B4-BE49-F238E27FC236}">
                <a16:creationId xmlns:a16="http://schemas.microsoft.com/office/drawing/2014/main" id="{00D83D0D-FA5E-5449-9C0F-29F948B6469A}"/>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3228800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43891200" cy="32004000"/>
          </a:xfrm>
          <a:prstGeom prst="rect">
            <a:avLst/>
          </a:prstGeom>
          <a:gradFill>
            <a:gsLst>
              <a:gs pos="0">
                <a:schemeClr val="bg1"/>
              </a:gs>
              <a:gs pos="100000">
                <a:srgbClr val="BF57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2A376D1-ABE3-AC49-9A0F-F6C01455609D}"/>
              </a:ext>
            </a:extLst>
          </p:cNvPr>
          <p:cNvSpPr/>
          <p:nvPr/>
        </p:nvSpPr>
        <p:spPr>
          <a:xfrm>
            <a:off x="1176338" y="6858001"/>
            <a:ext cx="9632950" cy="18153439"/>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176338" y="25499787"/>
            <a:ext cx="9632950" cy="5361213"/>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1772899" y="6858001"/>
            <a:ext cx="20361275" cy="5630333"/>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1788775" y="13008429"/>
            <a:ext cx="9680576" cy="17852571"/>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22435456" y="13008429"/>
            <a:ext cx="9698719" cy="17852571"/>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33048574" y="6858000"/>
            <a:ext cx="9666289" cy="12107333"/>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33048574" y="19485430"/>
            <a:ext cx="9666289" cy="4940904"/>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33048574" y="24955501"/>
            <a:ext cx="9666289" cy="5905498"/>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33637538" y="21101655"/>
            <a:ext cx="86788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33637538" y="26562655"/>
            <a:ext cx="8678862"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endParaRPr lang="en-US" sz="2667"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820258" y="7093927"/>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820258" y="25735713"/>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2377739" y="7093927"/>
            <a:ext cx="8394380"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2377738" y="13244355"/>
            <a:ext cx="8483828"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3034171" y="13244355"/>
            <a:ext cx="8196037"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33637538" y="7093927"/>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33637538" y="19721355"/>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33637538" y="25191427"/>
            <a:ext cx="7906885"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176338" y="1143000"/>
            <a:ext cx="41538525" cy="45720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772572" y="8409215"/>
            <a:ext cx="8607629" cy="871142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endParaRPr lang="en-US" sz="2667" dirty="0">
              <a:latin typeface="Arial" panose="020B0604020202020204" pitchFamily="34" charset="0"/>
              <a:cs typeface="Arial" panose="020B0604020202020204" pitchFamily="34" charset="0"/>
            </a:endParaRPr>
          </a:p>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772574" y="27090738"/>
            <a:ext cx="8607628"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endParaRPr lang="en-US" sz="2667"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A14C1DF-8035-4645-A1C5-C1637EBD5879}"/>
              </a:ext>
            </a:extLst>
          </p:cNvPr>
          <p:cNvSpPr txBox="1"/>
          <p:nvPr/>
        </p:nvSpPr>
        <p:spPr>
          <a:xfrm>
            <a:off x="33637538" y="15692145"/>
            <a:ext cx="8722574"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D4BC5A92-5C7C-F64C-945F-5D66E8D9100E}"/>
              </a:ext>
            </a:extLst>
          </p:cNvPr>
          <p:cNvSpPr txBox="1"/>
          <p:nvPr/>
        </p:nvSpPr>
        <p:spPr>
          <a:xfrm>
            <a:off x="12377738" y="14612323"/>
            <a:ext cx="8610932"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endParaRPr lang="en-US" sz="2667"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2D5BA081-6333-AD49-A7B8-3D0E37AD201F}"/>
              </a:ext>
            </a:extLst>
          </p:cNvPr>
          <p:cNvSpPr txBox="1"/>
          <p:nvPr/>
        </p:nvSpPr>
        <p:spPr>
          <a:xfrm>
            <a:off x="23023513" y="24718242"/>
            <a:ext cx="8640244" cy="5427961"/>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spellande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moluptionem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consequae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audanto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tatiae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quaerumquiam</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eatquid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eliqui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tiatiumet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voluptae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a:t>
            </a:r>
            <a:r>
              <a:rPr lang="en-US" sz="2667" dirty="0">
                <a:latin typeface="Arial" panose="020B0604020202020204" pitchFamily="34" charset="0"/>
                <a:cs typeface="Arial" panose="020B0604020202020204" pitchFamily="34" charset="0"/>
              </a:rPr>
              <a:t> consent, </a:t>
            </a:r>
            <a:r>
              <a:rPr lang="en-US" sz="2667" dirty="0" err="1">
                <a:latin typeface="Arial" panose="020B0604020202020204" pitchFamily="34" charset="0"/>
                <a:cs typeface="Arial" panose="020B0604020202020204" pitchFamily="34" charset="0"/>
              </a:rPr>
              <a:t>occusa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inciend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itatqui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iligenti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dolesti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nvenda</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comnient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nessi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sandianis</a:t>
            </a:r>
            <a:r>
              <a:rPr lang="en-US" sz="2667" dirty="0">
                <a:latin typeface="Arial" panose="020B0604020202020204" pitchFamily="34" charset="0"/>
                <a:cs typeface="Arial" panose="020B0604020202020204" pitchFamily="34" charset="0"/>
              </a:rPr>
              <a:t> con et </a:t>
            </a:r>
            <a:r>
              <a:rPr lang="en-US" sz="2667" dirty="0" err="1">
                <a:latin typeface="Arial" panose="020B0604020202020204" pitchFamily="34" charset="0"/>
                <a:cs typeface="Arial" panose="020B0604020202020204" pitchFamily="34" charset="0"/>
              </a:rPr>
              <a:t>adi</a:t>
            </a:r>
            <a:r>
              <a:rPr lang="en-US" sz="2667" dirty="0">
                <a:latin typeface="Arial" panose="020B0604020202020204" pitchFamily="34" charset="0"/>
                <a:cs typeface="Arial" panose="020B0604020202020204" pitchFamily="34" charset="0"/>
              </a:rPr>
              <a:t> sit, </a:t>
            </a:r>
            <a:r>
              <a:rPr lang="en-US" sz="2667" dirty="0" err="1">
                <a:latin typeface="Arial" panose="020B0604020202020204" pitchFamily="34" charset="0"/>
                <a:cs typeface="Arial" panose="020B0604020202020204" pitchFamily="34" charset="0"/>
              </a:rPr>
              <a:t>occum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fugiaestibea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quaspic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licidita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res </a:t>
            </a:r>
            <a:r>
              <a:rPr lang="en-US" sz="2667" dirty="0" err="1">
                <a:latin typeface="Arial" panose="020B0604020202020204" pitchFamily="34" charset="0"/>
                <a:cs typeface="Arial" panose="020B0604020202020204" pitchFamily="34" charset="0"/>
              </a:rPr>
              <a:t>dolorescimus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doloreptur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dignatist</a:t>
            </a:r>
            <a:r>
              <a:rPr lang="en-US" sz="2667" dirty="0">
                <a:latin typeface="Arial" panose="020B0604020202020204" pitchFamily="34" charset="0"/>
                <a:cs typeface="Arial" panose="020B0604020202020204" pitchFamily="34" charset="0"/>
              </a:rPr>
              <a:t>, </a:t>
            </a:r>
          </a:p>
        </p:txBody>
      </p:sp>
      <p:sp>
        <p:nvSpPr>
          <p:cNvPr id="63" name="Rectangle 62">
            <a:extLst>
              <a:ext uri="{FF2B5EF4-FFF2-40B4-BE49-F238E27FC236}">
                <a16:creationId xmlns:a16="http://schemas.microsoft.com/office/drawing/2014/main" id="{36EF3FD0-6BED-0D45-818C-41F78FA2EB0F}"/>
              </a:ext>
            </a:extLst>
          </p:cNvPr>
          <p:cNvSpPr/>
          <p:nvPr/>
        </p:nvSpPr>
        <p:spPr>
          <a:xfrm>
            <a:off x="12377738" y="18077835"/>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6C95DC2-08A4-8543-A3F4-34C4F18E31E5}"/>
              </a:ext>
            </a:extLst>
          </p:cNvPr>
          <p:cNvSpPr/>
          <p:nvPr/>
        </p:nvSpPr>
        <p:spPr>
          <a:xfrm>
            <a:off x="23023513" y="14698739"/>
            <a:ext cx="8458200" cy="97268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772572" y="17501639"/>
            <a:ext cx="845820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33637538" y="8614493"/>
            <a:ext cx="8489950" cy="69239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EB4C90C9-27C7-5B43-BCC8-8C508B5F217D}"/>
              </a:ext>
            </a:extLst>
          </p:cNvPr>
          <p:cNvSpPr/>
          <p:nvPr/>
        </p:nvSpPr>
        <p:spPr>
          <a:xfrm>
            <a:off x="12377738" y="22385086"/>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2377738" y="26697960"/>
            <a:ext cx="8458200" cy="3782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2377739" y="8409216"/>
            <a:ext cx="19103974" cy="35215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7" name="Picture 46">
            <a:extLst>
              <a:ext uri="{FF2B5EF4-FFF2-40B4-BE49-F238E27FC236}">
                <a16:creationId xmlns:a16="http://schemas.microsoft.com/office/drawing/2014/main" id="{389CF899-0C69-D140-AF36-D1C7E25AD0A7}"/>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51" name="Rectangle 50">
            <a:extLst>
              <a:ext uri="{FF2B5EF4-FFF2-40B4-BE49-F238E27FC236}">
                <a16:creationId xmlns:a16="http://schemas.microsoft.com/office/drawing/2014/main" id="{4674BB74-4411-EB40-945D-A9E95DE08B75}"/>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33485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43891200" cy="32004000"/>
          </a:xfrm>
          <a:prstGeom prst="rect">
            <a:avLst/>
          </a:prstGeom>
          <a:gradFill>
            <a:gsLst>
              <a:gs pos="0">
                <a:schemeClr val="bg1"/>
              </a:gs>
              <a:gs pos="100000">
                <a:srgbClr val="BF57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FEB7313-495D-5A45-B5E9-13533BCE2EB1}"/>
              </a:ext>
            </a:extLst>
          </p:cNvPr>
          <p:cNvSpPr/>
          <p:nvPr/>
        </p:nvSpPr>
        <p:spPr>
          <a:xfrm>
            <a:off x="1176338" y="6858001"/>
            <a:ext cx="11168062" cy="7783690"/>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205646" y="15173710"/>
            <a:ext cx="11168062" cy="3791623"/>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176338" y="19491823"/>
            <a:ext cx="11168062" cy="11369177"/>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3323889" y="6858000"/>
            <a:ext cx="17210086" cy="24003000"/>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31546799" y="6858000"/>
            <a:ext cx="11168063" cy="12107333"/>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31546799" y="19518923"/>
            <a:ext cx="11168063" cy="4907411"/>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31546799" y="24970153"/>
            <a:ext cx="11168063" cy="5890848"/>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2134174" y="21101655"/>
            <a:ext cx="1016529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32134174" y="26562655"/>
            <a:ext cx="10165293"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734406" y="7093927"/>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763714" y="15409636"/>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734406" y="19727750"/>
            <a:ext cx="881294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3911263" y="7093927"/>
            <a:ext cx="8437319"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32134175" y="7093927"/>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32134175" y="19754849"/>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Acknowledgements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32134175" y="25206079"/>
            <a:ext cx="7940676" cy="861774"/>
          </a:xfrm>
          <a:prstGeom prst="rect">
            <a:avLst/>
          </a:prstGeom>
          <a:noFill/>
        </p:spPr>
        <p:txBody>
          <a:bodyPr wrap="square" rtlCol="0">
            <a:spAutoFit/>
          </a:bodyPr>
          <a:lstStyle/>
          <a:p>
            <a:r>
              <a:rPr lang="en-US" sz="5000" b="1" dirty="0">
                <a:solidFill>
                  <a:srgbClr val="BF5700"/>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176338" y="1143000"/>
            <a:ext cx="41538525" cy="45720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763713" y="8409215"/>
            <a:ext cx="10275888"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endParaRPr lang="en-US" sz="2667"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0E273CC-61ED-554B-B4DB-15C619EECA3A}"/>
              </a:ext>
            </a:extLst>
          </p:cNvPr>
          <p:cNvSpPr txBox="1"/>
          <p:nvPr/>
        </p:nvSpPr>
        <p:spPr>
          <a:xfrm>
            <a:off x="1763713" y="16778012"/>
            <a:ext cx="10275888"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763713" y="29156368"/>
            <a:ext cx="10275888"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6C3CF65-3FB3-A049-BC86-3E16B5EBC9C9}"/>
              </a:ext>
            </a:extLst>
          </p:cNvPr>
          <p:cNvSpPr txBox="1"/>
          <p:nvPr/>
        </p:nvSpPr>
        <p:spPr>
          <a:xfrm>
            <a:off x="32134175" y="15957146"/>
            <a:ext cx="10183406"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BAE7E2AF-3B08-DE40-872F-951C0280A579}"/>
              </a:ext>
            </a:extLst>
          </p:cNvPr>
          <p:cNvSpPr/>
          <p:nvPr/>
        </p:nvSpPr>
        <p:spPr>
          <a:xfrm>
            <a:off x="13937560"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3911263" y="25415329"/>
            <a:ext cx="16068675" cy="5064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3911263" y="21332407"/>
            <a:ext cx="16242672"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61" name="Rectangle 60">
            <a:extLst>
              <a:ext uri="{FF2B5EF4-FFF2-40B4-BE49-F238E27FC236}">
                <a16:creationId xmlns:a16="http://schemas.microsoft.com/office/drawing/2014/main" id="{57C16B5A-3775-4142-927B-AFA800E2D705}"/>
              </a:ext>
            </a:extLst>
          </p:cNvPr>
          <p:cNvSpPr/>
          <p:nvPr/>
        </p:nvSpPr>
        <p:spPr>
          <a:xfrm>
            <a:off x="19440955" y="17683354"/>
            <a:ext cx="501365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4944350" y="17714988"/>
            <a:ext cx="5035588"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763714" y="21101656"/>
            <a:ext cx="999331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3911263" y="8435986"/>
            <a:ext cx="16068675"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32134174" y="8435986"/>
            <a:ext cx="9993313"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772573" y="1245309"/>
            <a:ext cx="27377963" cy="2554545"/>
          </a:xfrm>
          <a:prstGeom prst="rect">
            <a:avLst/>
          </a:prstGeom>
          <a:noFill/>
        </p:spPr>
        <p:txBody>
          <a:bodyPr wrap="square" rtlCol="0">
            <a:spAutoFit/>
          </a:bodyPr>
          <a:lstStyle/>
          <a:p>
            <a:r>
              <a:rPr lang="en-US" sz="7800" b="1" dirty="0" err="1">
                <a:solidFill>
                  <a:srgbClr val="BF5700"/>
                </a:solidFill>
                <a:latin typeface="Arial" panose="020B0604020202020204" pitchFamily="34" charset="0"/>
                <a:cs typeface="Arial" panose="020B0604020202020204" pitchFamily="34" charset="0"/>
              </a:rPr>
              <a:t>Quibus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simust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alignamus</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ut</a:t>
            </a:r>
            <a:r>
              <a:rPr lang="en-US" sz="7800" b="1" dirty="0">
                <a:solidFill>
                  <a:srgbClr val="BF5700"/>
                </a:solidFill>
                <a:latin typeface="Arial" panose="020B0604020202020204" pitchFamily="34" charset="0"/>
                <a:cs typeface="Arial" panose="020B0604020202020204" pitchFamily="34" charset="0"/>
              </a:rPr>
              <a:t> que et, </a:t>
            </a:r>
            <a:r>
              <a:rPr lang="en-US" sz="7800" b="1" dirty="0" err="1">
                <a:solidFill>
                  <a:srgbClr val="BF5700"/>
                </a:solidFill>
                <a:latin typeface="Arial" panose="020B0604020202020204" pitchFamily="34" charset="0"/>
                <a:cs typeface="Arial" panose="020B0604020202020204" pitchFamily="34" charset="0"/>
              </a:rPr>
              <a:t>nobitasitat</a:t>
            </a:r>
            <a:r>
              <a:rPr lang="en-US" sz="7800" b="1" dirty="0">
                <a:solidFill>
                  <a:srgbClr val="BF5700"/>
                </a:solidFill>
                <a:latin typeface="Arial" panose="020B0604020202020204" pitchFamily="34" charset="0"/>
                <a:cs typeface="Arial" panose="020B0604020202020204" pitchFamily="34" charset="0"/>
              </a:rPr>
              <a:t> voles </a:t>
            </a:r>
            <a:r>
              <a:rPr lang="en-US" sz="7800" b="1" dirty="0" err="1">
                <a:solidFill>
                  <a:srgbClr val="BF5700"/>
                </a:solidFill>
                <a:latin typeface="Arial" panose="020B0604020202020204" pitchFamily="34" charset="0"/>
                <a:cs typeface="Arial" panose="020B0604020202020204" pitchFamily="34" charset="0"/>
              </a:rPr>
              <a:t>nonsequi</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recercia</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nemporem</a:t>
            </a:r>
            <a:r>
              <a:rPr lang="en-US" sz="7800" b="1" dirty="0">
                <a:solidFill>
                  <a:srgbClr val="BF5700"/>
                </a:solidFill>
                <a:latin typeface="Arial" panose="020B0604020202020204" pitchFamily="34" charset="0"/>
                <a:cs typeface="Arial" panose="020B0604020202020204" pitchFamily="34" charset="0"/>
              </a:rPr>
              <a:t> </a:t>
            </a:r>
            <a:r>
              <a:rPr lang="en-US" sz="7800" b="1" dirty="0" err="1">
                <a:solidFill>
                  <a:srgbClr val="BF5700"/>
                </a:solidFill>
                <a:latin typeface="Arial" panose="020B0604020202020204" pitchFamily="34" charset="0"/>
                <a:cs typeface="Arial" panose="020B0604020202020204" pitchFamily="34" charset="0"/>
              </a:rPr>
              <a:t>aut</a:t>
            </a:r>
            <a:endParaRPr lang="en-US" sz="78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772574" y="3782645"/>
            <a:ext cx="26116625" cy="1661993"/>
          </a:xfrm>
          <a:prstGeom prst="rect">
            <a:avLst/>
          </a:prstGeom>
          <a:noFill/>
        </p:spPr>
        <p:txBody>
          <a:bodyPr wrap="square" rtlCol="0">
            <a:spAutoFit/>
          </a:bodyPr>
          <a:lstStyle/>
          <a:p>
            <a:r>
              <a:rPr lang="en-US" sz="3400" dirty="0">
                <a:latin typeface="Arial" panose="020B0604020202020204" pitchFamily="34" charset="0"/>
                <a:cs typeface="Arial" panose="020B0604020202020204" pitchFamily="34" charset="0"/>
              </a:rPr>
              <a:t>[AUTHORS LINE]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 </a:t>
            </a:r>
            <a:r>
              <a:rPr lang="en-US" sz="3400" dirty="0" err="1">
                <a:latin typeface="Arial" panose="020B0604020202020204" pitchFamily="34" charset="0"/>
                <a:cs typeface="Arial" panose="020B0604020202020204" pitchFamily="34" charset="0"/>
              </a:rPr>
              <a:t>Firstname</a:t>
            </a:r>
            <a:r>
              <a:rPr lang="en-US" sz="3400" dirty="0">
                <a:latin typeface="Arial" panose="020B0604020202020204" pitchFamily="34" charset="0"/>
                <a:cs typeface="Arial" panose="020B0604020202020204" pitchFamily="34" charset="0"/>
              </a:rPr>
              <a:t> Lastname</a:t>
            </a:r>
            <a:r>
              <a:rPr lang="en-US" sz="3400" baseline="30000" dirty="0">
                <a:latin typeface="Arial" panose="020B0604020202020204" pitchFamily="34" charset="0"/>
                <a:cs typeface="Arial" panose="020B0604020202020204" pitchFamily="34" charset="0"/>
              </a:rPr>
              <a:t>3</a:t>
            </a:r>
            <a:br>
              <a:rPr lang="en-US" sz="3400" dirty="0">
                <a:latin typeface="Arial" panose="020B0604020202020204" pitchFamily="34" charset="0"/>
                <a:cs typeface="Arial" panose="020B0604020202020204" pitchFamily="34" charset="0"/>
              </a:rPr>
            </a:br>
            <a:r>
              <a:rPr lang="en-US" sz="3400" dirty="0">
                <a:latin typeface="Arial" panose="020B0604020202020204" pitchFamily="34" charset="0"/>
                <a:cs typeface="Arial" panose="020B0604020202020204" pitchFamily="34" charset="0"/>
              </a:rPr>
              <a:t>[DEPT./SCHOOL LINE] </a:t>
            </a:r>
            <a:r>
              <a:rPr lang="en-US" sz="3400" baseline="30000" dirty="0">
                <a:latin typeface="Arial" panose="020B0604020202020204" pitchFamily="34" charset="0"/>
                <a:cs typeface="Arial" panose="020B0604020202020204" pitchFamily="34" charset="0"/>
              </a:rPr>
              <a:t>1</a:t>
            </a:r>
            <a:r>
              <a:rPr lang="en-US" sz="3400" dirty="0">
                <a:latin typeface="Arial" panose="020B0604020202020204" pitchFamily="34" charset="0"/>
                <a:cs typeface="Arial" panose="020B0604020202020204" pitchFamily="34" charset="0"/>
              </a:rPr>
              <a:t>Department of Integrative Biology, </a:t>
            </a:r>
            <a:r>
              <a:rPr lang="en-US" sz="3400" baseline="30000" dirty="0">
                <a:latin typeface="Arial" panose="020B0604020202020204" pitchFamily="34" charset="0"/>
                <a:cs typeface="Arial" panose="020B0604020202020204" pitchFamily="34" charset="0"/>
              </a:rPr>
              <a:t>2</a:t>
            </a:r>
            <a:r>
              <a:rPr lang="en-US" sz="3400" dirty="0">
                <a:latin typeface="Arial" panose="020B0604020202020204" pitchFamily="34" charset="0"/>
                <a:cs typeface="Arial" panose="020B0604020202020204" pitchFamily="34" charset="0"/>
              </a:rPr>
              <a:t>Department of Chemistry, College of Natural Sciences, The University of Texas, </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Suchandsuch Research Institute</a:t>
            </a:r>
          </a:p>
        </p:txBody>
      </p:sp>
      <p:pic>
        <p:nvPicPr>
          <p:cNvPr id="48" name="Picture 47">
            <a:extLst>
              <a:ext uri="{FF2B5EF4-FFF2-40B4-BE49-F238E27FC236}">
                <a16:creationId xmlns:a16="http://schemas.microsoft.com/office/drawing/2014/main" id="{ECD0014B-8B8B-6F4F-903C-F12EF831539A}"/>
              </a:ext>
            </a:extLst>
          </p:cNvPr>
          <p:cNvPicPr>
            <a:picLocks noChangeAspect="1"/>
          </p:cNvPicPr>
          <p:nvPr/>
        </p:nvPicPr>
        <p:blipFill>
          <a:blip r:embed="rId2"/>
          <a:stretch>
            <a:fillRect/>
          </a:stretch>
        </p:blipFill>
        <p:spPr>
          <a:xfrm>
            <a:off x="29652912" y="1505886"/>
            <a:ext cx="10046645" cy="1449272"/>
          </a:xfrm>
          <a:prstGeom prst="rect">
            <a:avLst/>
          </a:prstGeom>
        </p:spPr>
      </p:pic>
      <p:sp>
        <p:nvSpPr>
          <p:cNvPr id="49" name="Rectangle 48">
            <a:extLst>
              <a:ext uri="{FF2B5EF4-FFF2-40B4-BE49-F238E27FC236}">
                <a16:creationId xmlns:a16="http://schemas.microsoft.com/office/drawing/2014/main" id="{C8FD5D10-23C4-8E47-B0BB-3810BA539964}"/>
              </a:ext>
            </a:extLst>
          </p:cNvPr>
          <p:cNvSpPr/>
          <p:nvPr/>
        </p:nvSpPr>
        <p:spPr>
          <a:xfrm>
            <a:off x="29652913" y="3191084"/>
            <a:ext cx="8764586" cy="21815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8919876" y="3191084"/>
            <a:ext cx="3207611" cy="2151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13C0D72-68E4-7F4E-80ED-D402C3A5A873}"/>
              </a:ext>
            </a:extLst>
          </p:cNvPr>
          <p:cNvPicPr>
            <a:picLocks noChangeAspect="1"/>
          </p:cNvPicPr>
          <p:nvPr/>
        </p:nvPicPr>
        <p:blipFill>
          <a:blip r:embed="rId2"/>
          <a:stretch>
            <a:fillRect/>
          </a:stretch>
        </p:blipFill>
        <p:spPr>
          <a:xfrm>
            <a:off x="1763713" y="7413172"/>
            <a:ext cx="23578230" cy="9686722"/>
          </a:xfrm>
          <a:prstGeom prst="rect">
            <a:avLst/>
          </a:prstGeom>
        </p:spPr>
      </p:pic>
      <p:sp>
        <p:nvSpPr>
          <p:cNvPr id="4" name="TextBox 3">
            <a:extLst>
              <a:ext uri="{FF2B5EF4-FFF2-40B4-BE49-F238E27FC236}">
                <a16:creationId xmlns:a16="http://schemas.microsoft.com/office/drawing/2014/main" id="{ADA87657-E03A-7E44-9A35-205CA5A69503}"/>
              </a:ext>
            </a:extLst>
          </p:cNvPr>
          <p:cNvSpPr txBox="1"/>
          <p:nvPr/>
        </p:nvSpPr>
        <p:spPr>
          <a:xfrm>
            <a:off x="1632858" y="3945791"/>
            <a:ext cx="26447750" cy="3293209"/>
          </a:xfrm>
          <a:prstGeom prst="rect">
            <a:avLst/>
          </a:prstGeom>
          <a:noFill/>
        </p:spPr>
        <p:txBody>
          <a:bodyPr wrap="square" rtlCol="0">
            <a:spAutoFit/>
          </a:bodyPr>
          <a:lstStyle/>
          <a:p>
            <a:r>
              <a:rPr lang="en-US" sz="5200" b="1" dirty="0">
                <a:solidFill>
                  <a:srgbClr val="C00000"/>
                </a:solidFill>
              </a:rPr>
              <a:t>DO NOT </a:t>
            </a:r>
            <a:r>
              <a:rPr lang="en-US" sz="5200" b="1" dirty="0"/>
              <a:t>USE OUTDATED LOGOS</a:t>
            </a:r>
          </a:p>
          <a:p>
            <a:r>
              <a:rPr lang="en-US" sz="5200" dirty="0"/>
              <a:t>Check to make sure you are not using an outdated version of that group’s logo (for example, the CNS official logo is now the version that incorporates the university shield, and the nautilus version of the logo should be retired for all uses). </a:t>
            </a:r>
          </a:p>
        </p:txBody>
      </p:sp>
      <p:sp>
        <p:nvSpPr>
          <p:cNvPr id="8" name="TextBox 7">
            <a:extLst>
              <a:ext uri="{FF2B5EF4-FFF2-40B4-BE49-F238E27FC236}">
                <a16:creationId xmlns:a16="http://schemas.microsoft.com/office/drawing/2014/main" id="{441B2CC4-1712-6F42-8660-75301B91A9BC}"/>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16" name="Picture 15">
            <a:extLst>
              <a:ext uri="{FF2B5EF4-FFF2-40B4-BE49-F238E27FC236}">
                <a16:creationId xmlns:a16="http://schemas.microsoft.com/office/drawing/2014/main" id="{FA22C330-DDD8-FC40-9996-57C6324B1FDA}"/>
              </a:ext>
            </a:extLst>
          </p:cNvPr>
          <p:cNvPicPr>
            <a:picLocks noChangeAspect="1"/>
          </p:cNvPicPr>
          <p:nvPr/>
        </p:nvPicPr>
        <p:blipFill>
          <a:blip r:embed="rId3"/>
          <a:stretch>
            <a:fillRect/>
          </a:stretch>
        </p:blipFill>
        <p:spPr>
          <a:xfrm>
            <a:off x="1763713" y="23065865"/>
            <a:ext cx="26114345" cy="8204257"/>
          </a:xfrm>
          <a:prstGeom prst="rect">
            <a:avLst/>
          </a:prstGeom>
        </p:spPr>
      </p:pic>
      <p:sp>
        <p:nvSpPr>
          <p:cNvPr id="5" name="TextBox 4">
            <a:extLst>
              <a:ext uri="{FF2B5EF4-FFF2-40B4-BE49-F238E27FC236}">
                <a16:creationId xmlns:a16="http://schemas.microsoft.com/office/drawing/2014/main" id="{4D26ECC9-4B20-434F-B5FF-CA74F3E72D7C}"/>
              </a:ext>
            </a:extLst>
          </p:cNvPr>
          <p:cNvSpPr txBox="1"/>
          <p:nvPr/>
        </p:nvSpPr>
        <p:spPr>
          <a:xfrm>
            <a:off x="1723346" y="17371999"/>
            <a:ext cx="27105429" cy="5693866"/>
          </a:xfrm>
          <a:prstGeom prst="rect">
            <a:avLst/>
          </a:prstGeom>
          <a:noFill/>
        </p:spPr>
        <p:txBody>
          <a:bodyPr wrap="square" rtlCol="0">
            <a:spAutoFit/>
          </a:bodyPr>
          <a:lstStyle/>
          <a:p>
            <a:r>
              <a:rPr lang="en-US" sz="5200" b="1" dirty="0">
                <a:solidFill>
                  <a:srgbClr val="C00000"/>
                </a:solidFill>
              </a:rPr>
              <a:t>DO NOT </a:t>
            </a:r>
            <a:r>
              <a:rPr lang="en-US" sz="5200" b="1" dirty="0"/>
              <a:t>USE REDUNDANT LOGOS</a:t>
            </a:r>
          </a:p>
          <a:p>
            <a:r>
              <a:rPr lang="en-US" sz="5200" dirty="0"/>
              <a:t>Consider the number of logos you are using and remove those that are repetitive. For example, you do not need the UT logo </a:t>
            </a:r>
            <a:r>
              <a:rPr lang="en-US" sz="5200" i="1" dirty="0"/>
              <a:t>and</a:t>
            </a:r>
            <a:r>
              <a:rPr lang="en-US" sz="5200" dirty="0"/>
              <a:t> the College of Natural Sciences logo </a:t>
            </a:r>
            <a:r>
              <a:rPr lang="en-US" sz="5200" i="1" dirty="0"/>
              <a:t>and</a:t>
            </a:r>
            <a:r>
              <a:rPr lang="en-US" sz="5200" dirty="0"/>
              <a:t> the FRI logo, because the official FRI logo includes three lines of text that read “The University of Texas at Austin, Freshman Research Initiative, College of Natural Sciences”. If you are just representing CNS and want to use the CNS logo, you do not need to represent the university separately (with the UT logo, UT seal, longhorn icon, </a:t>
            </a:r>
            <a:r>
              <a:rPr lang="en-US" sz="5200" dirty="0" err="1"/>
              <a:t>etc</a:t>
            </a:r>
            <a:r>
              <a:rPr lang="en-US" sz="5200" dirty="0"/>
              <a:t>) because “The University of Texas at Austin” is also in the CNS logo. </a:t>
            </a:r>
          </a:p>
        </p:txBody>
      </p:sp>
      <p:sp>
        <p:nvSpPr>
          <p:cNvPr id="9" name="TextBox 8">
            <a:extLst>
              <a:ext uri="{FF2B5EF4-FFF2-40B4-BE49-F238E27FC236}">
                <a16:creationId xmlns:a16="http://schemas.microsoft.com/office/drawing/2014/main" id="{F731CB58-D9EE-8745-B715-3EB5C6D204B2}"/>
              </a:ext>
            </a:extLst>
          </p:cNvPr>
          <p:cNvSpPr txBox="1"/>
          <p:nvPr/>
        </p:nvSpPr>
        <p:spPr>
          <a:xfrm>
            <a:off x="30152975" y="2076823"/>
            <a:ext cx="11974513" cy="14742497"/>
          </a:xfrm>
          <a:prstGeom prst="rect">
            <a:avLst/>
          </a:prstGeom>
          <a:noFill/>
        </p:spPr>
        <p:txBody>
          <a:bodyPr wrap="square" rtlCol="0">
            <a:spAutoFit/>
          </a:bodyPr>
          <a:lstStyle/>
          <a:p>
            <a:r>
              <a:rPr lang="en-US" sz="5200" b="1" dirty="0"/>
              <a:t>FOR CURRENT LOGO DOWNLOADS</a:t>
            </a:r>
          </a:p>
          <a:p>
            <a:r>
              <a:rPr lang="en-US" sz="5200" dirty="0"/>
              <a:t>If you do not have the current logos for the College of Natural Sciences, its departments, or its research centers/institutes, those files can be downloaded here:</a:t>
            </a:r>
          </a:p>
          <a:p>
            <a:r>
              <a:rPr lang="en-US" sz="5200" dirty="0">
                <a:hlinkClick r:id="rId4"/>
              </a:rPr>
              <a:t>https://cns.utexas.edu/communications/style-guide/downloads</a:t>
            </a:r>
            <a:endParaRPr lang="en-US" sz="5200" dirty="0"/>
          </a:p>
          <a:p>
            <a:r>
              <a:rPr lang="en-US" sz="5200" dirty="0"/>
              <a:t>University-level logos can be downloaded here:</a:t>
            </a:r>
          </a:p>
          <a:p>
            <a:r>
              <a:rPr lang="en-US" sz="5200" dirty="0">
                <a:hlinkClick r:id="rId5"/>
              </a:rPr>
              <a:t>https://brand.utexas.edu/identity/logos/</a:t>
            </a:r>
            <a:endParaRPr lang="en-US" sz="5200" dirty="0"/>
          </a:p>
          <a:p>
            <a:r>
              <a:rPr lang="en-US" sz="5200" dirty="0"/>
              <a:t>For more information about proper use versus misuse of CNS logos, visit:</a:t>
            </a:r>
          </a:p>
          <a:p>
            <a:r>
              <a:rPr lang="en-US" sz="5200" dirty="0">
                <a:hlinkClick r:id="rId6"/>
              </a:rPr>
              <a:t>https://cns.utexas.edu/communications/style-guide/logos-fonts-colors</a:t>
            </a:r>
            <a:endParaRPr lang="en-US" sz="5200" dirty="0"/>
          </a:p>
          <a:p>
            <a:r>
              <a:rPr lang="en-US" sz="5400" b="1" i="1" dirty="0"/>
              <a:t>MOST OF THESE LOGOS ARE ALREADY INCLUDED ON PAGE 6. </a:t>
            </a:r>
          </a:p>
          <a:p>
            <a:endParaRPr lang="en-US" sz="5200" dirty="0"/>
          </a:p>
        </p:txBody>
      </p:sp>
      <p:pic>
        <p:nvPicPr>
          <p:cNvPr id="3" name="Picture 2">
            <a:extLst>
              <a:ext uri="{FF2B5EF4-FFF2-40B4-BE49-F238E27FC236}">
                <a16:creationId xmlns:a16="http://schemas.microsoft.com/office/drawing/2014/main" id="{9814FDD6-B202-D44D-807E-F904E2AC9199}"/>
              </a:ext>
            </a:extLst>
          </p:cNvPr>
          <p:cNvPicPr>
            <a:picLocks noChangeAspect="1"/>
          </p:cNvPicPr>
          <p:nvPr/>
        </p:nvPicPr>
        <p:blipFill>
          <a:blip r:embed="rId7"/>
          <a:stretch>
            <a:fillRect/>
          </a:stretch>
        </p:blipFill>
        <p:spPr>
          <a:xfrm>
            <a:off x="30267274" y="23498071"/>
            <a:ext cx="12447589" cy="7746732"/>
          </a:xfrm>
          <a:prstGeom prst="rect">
            <a:avLst/>
          </a:prstGeom>
        </p:spPr>
      </p:pic>
      <p:sp>
        <p:nvSpPr>
          <p:cNvPr id="10" name="TextBox 9">
            <a:extLst>
              <a:ext uri="{FF2B5EF4-FFF2-40B4-BE49-F238E27FC236}">
                <a16:creationId xmlns:a16="http://schemas.microsoft.com/office/drawing/2014/main" id="{9F63D039-1B6B-EB4F-8A6D-9976D44B14C7}"/>
              </a:ext>
            </a:extLst>
          </p:cNvPr>
          <p:cNvSpPr txBox="1"/>
          <p:nvPr/>
        </p:nvSpPr>
        <p:spPr>
          <a:xfrm>
            <a:off x="30152974" y="16819320"/>
            <a:ext cx="11974513" cy="7663636"/>
          </a:xfrm>
          <a:prstGeom prst="rect">
            <a:avLst/>
          </a:prstGeom>
          <a:noFill/>
        </p:spPr>
        <p:txBody>
          <a:bodyPr wrap="square" rtlCol="0">
            <a:spAutoFit/>
          </a:bodyPr>
          <a:lstStyle/>
          <a:p>
            <a:r>
              <a:rPr lang="en-US" sz="5200" b="1" dirty="0"/>
              <a:t>INCLUDING OTHER LOGOS</a:t>
            </a:r>
          </a:p>
          <a:p>
            <a:r>
              <a:rPr lang="en-US" sz="5200" dirty="0"/>
              <a:t>If you need to include other logos, acknowledging funding support or partnership with other institutions, there are placeholders for such logos in the top right corner. Delete these gray shapes and position your logo files here. </a:t>
            </a:r>
            <a:r>
              <a:rPr lang="en-US" sz="5400" b="1" i="1" dirty="0"/>
              <a:t>COMMONLY USED FUNDING LOGOS ARE ALREADY INCLUDED ON PAGE 7. </a:t>
            </a:r>
            <a:endParaRPr lang="en-US" sz="5200" dirty="0"/>
          </a:p>
        </p:txBody>
      </p:sp>
    </p:spTree>
    <p:extLst>
      <p:ext uri="{BB962C8B-B14F-4D97-AF65-F5344CB8AC3E}">
        <p14:creationId xmlns:p14="http://schemas.microsoft.com/office/powerpoint/2010/main" val="287143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632858" y="3945791"/>
            <a:ext cx="30043650" cy="5078313"/>
          </a:xfrm>
          <a:prstGeom prst="rect">
            <a:avLst/>
          </a:prstGeom>
          <a:noFill/>
        </p:spPr>
        <p:txBody>
          <a:bodyPr wrap="square" rtlCol="0">
            <a:spAutoFit/>
          </a:bodyPr>
          <a:lstStyle/>
          <a:p>
            <a:r>
              <a:rPr lang="en-US" sz="5400" b="1" dirty="0"/>
              <a:t>OFFICIAL UT-BRANDED LOGOS</a:t>
            </a:r>
          </a:p>
          <a:p>
            <a:r>
              <a:rPr lang="en-US" sz="5400" dirty="0"/>
              <a:t>Hunting down the right logo file can be difficult, so included in these pages are some commonly used logos that you can copy and paste onto your poster page. These are all of the CNS logos you might need, and remember most of the time you only need ONE of these logos on a poster. There are a few instances of two logos being necessary, if you need to represent both FRI </a:t>
            </a:r>
            <a:r>
              <a:rPr lang="en-US" sz="5400" i="1" dirty="0"/>
              <a:t>and</a:t>
            </a:r>
            <a:r>
              <a:rPr lang="en-US" sz="5400" dirty="0"/>
              <a:t> a department for example. See instructions on page 5 for further clarification of what to use when.  </a:t>
            </a:r>
          </a:p>
        </p:txBody>
      </p:sp>
      <p:sp>
        <p:nvSpPr>
          <p:cNvPr id="8" name="TextBox 7">
            <a:extLst>
              <a:ext uri="{FF2B5EF4-FFF2-40B4-BE49-F238E27FC236}">
                <a16:creationId xmlns:a16="http://schemas.microsoft.com/office/drawing/2014/main" id="{441B2CC4-1712-6F42-8660-75301B91A9BC}"/>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11" name="Picture 10">
            <a:extLst>
              <a:ext uri="{FF2B5EF4-FFF2-40B4-BE49-F238E27FC236}">
                <a16:creationId xmlns:a16="http://schemas.microsoft.com/office/drawing/2014/main" id="{E914FDF4-57F6-3C4D-957D-85A644D2DA99}"/>
              </a:ext>
            </a:extLst>
          </p:cNvPr>
          <p:cNvPicPr>
            <a:picLocks noChangeAspect="1"/>
          </p:cNvPicPr>
          <p:nvPr/>
        </p:nvPicPr>
        <p:blipFill>
          <a:blip r:embed="rId2"/>
          <a:stretch>
            <a:fillRect/>
          </a:stretch>
        </p:blipFill>
        <p:spPr>
          <a:xfrm>
            <a:off x="2057400" y="9853580"/>
            <a:ext cx="12073147" cy="1613737"/>
          </a:xfrm>
          <a:prstGeom prst="rect">
            <a:avLst/>
          </a:prstGeom>
        </p:spPr>
      </p:pic>
      <p:pic>
        <p:nvPicPr>
          <p:cNvPr id="12" name="Picture 11">
            <a:extLst>
              <a:ext uri="{FF2B5EF4-FFF2-40B4-BE49-F238E27FC236}">
                <a16:creationId xmlns:a16="http://schemas.microsoft.com/office/drawing/2014/main" id="{2B13BC6F-129D-2541-A080-01A8B451F31A}"/>
              </a:ext>
            </a:extLst>
          </p:cNvPr>
          <p:cNvPicPr>
            <a:picLocks noChangeAspect="1"/>
          </p:cNvPicPr>
          <p:nvPr/>
        </p:nvPicPr>
        <p:blipFill>
          <a:blip r:embed="rId3"/>
          <a:stretch>
            <a:fillRect/>
          </a:stretch>
        </p:blipFill>
        <p:spPr>
          <a:xfrm>
            <a:off x="16438359" y="19618788"/>
            <a:ext cx="15238149" cy="3135542"/>
          </a:xfrm>
          <a:prstGeom prst="rect">
            <a:avLst/>
          </a:prstGeom>
        </p:spPr>
      </p:pic>
      <p:pic>
        <p:nvPicPr>
          <p:cNvPr id="13" name="Picture 12">
            <a:extLst>
              <a:ext uri="{FF2B5EF4-FFF2-40B4-BE49-F238E27FC236}">
                <a16:creationId xmlns:a16="http://schemas.microsoft.com/office/drawing/2014/main" id="{0C248DD2-0C29-F94F-AF87-82EDD6994869}"/>
              </a:ext>
            </a:extLst>
          </p:cNvPr>
          <p:cNvPicPr>
            <a:picLocks noChangeAspect="1"/>
          </p:cNvPicPr>
          <p:nvPr/>
        </p:nvPicPr>
        <p:blipFill>
          <a:blip r:embed="rId4"/>
          <a:stretch>
            <a:fillRect/>
          </a:stretch>
        </p:blipFill>
        <p:spPr>
          <a:xfrm>
            <a:off x="16547929" y="23752656"/>
            <a:ext cx="11370004" cy="2197810"/>
          </a:xfrm>
          <a:prstGeom prst="rect">
            <a:avLst/>
          </a:prstGeom>
        </p:spPr>
      </p:pic>
      <p:pic>
        <p:nvPicPr>
          <p:cNvPr id="15" name="Picture 14">
            <a:extLst>
              <a:ext uri="{FF2B5EF4-FFF2-40B4-BE49-F238E27FC236}">
                <a16:creationId xmlns:a16="http://schemas.microsoft.com/office/drawing/2014/main" id="{E4DA7C8D-10C8-A646-9555-7264DB108A2E}"/>
              </a:ext>
            </a:extLst>
          </p:cNvPr>
          <p:cNvPicPr>
            <a:picLocks noChangeAspect="1"/>
          </p:cNvPicPr>
          <p:nvPr/>
        </p:nvPicPr>
        <p:blipFill>
          <a:blip r:embed="rId5"/>
          <a:stretch>
            <a:fillRect/>
          </a:stretch>
        </p:blipFill>
        <p:spPr>
          <a:xfrm>
            <a:off x="16547929" y="9908895"/>
            <a:ext cx="11604437" cy="2197810"/>
          </a:xfrm>
          <a:prstGeom prst="rect">
            <a:avLst/>
          </a:prstGeom>
        </p:spPr>
      </p:pic>
      <p:pic>
        <p:nvPicPr>
          <p:cNvPr id="17" name="Picture 16">
            <a:extLst>
              <a:ext uri="{FF2B5EF4-FFF2-40B4-BE49-F238E27FC236}">
                <a16:creationId xmlns:a16="http://schemas.microsoft.com/office/drawing/2014/main" id="{40A36F57-7934-A442-A0E0-2C7B02BFC827}"/>
              </a:ext>
            </a:extLst>
          </p:cNvPr>
          <p:cNvPicPr>
            <a:picLocks noChangeAspect="1"/>
          </p:cNvPicPr>
          <p:nvPr/>
        </p:nvPicPr>
        <p:blipFill>
          <a:blip r:embed="rId6"/>
          <a:stretch>
            <a:fillRect/>
          </a:stretch>
        </p:blipFill>
        <p:spPr>
          <a:xfrm>
            <a:off x="2176195" y="24088213"/>
            <a:ext cx="13040340" cy="2197810"/>
          </a:xfrm>
          <a:prstGeom prst="rect">
            <a:avLst/>
          </a:prstGeom>
        </p:spPr>
      </p:pic>
      <p:pic>
        <p:nvPicPr>
          <p:cNvPr id="18" name="Picture 17">
            <a:extLst>
              <a:ext uri="{FF2B5EF4-FFF2-40B4-BE49-F238E27FC236}">
                <a16:creationId xmlns:a16="http://schemas.microsoft.com/office/drawing/2014/main" id="{3967639D-1F51-FA45-AE25-16007E2208D4}"/>
              </a:ext>
            </a:extLst>
          </p:cNvPr>
          <p:cNvPicPr>
            <a:picLocks noChangeAspect="1"/>
          </p:cNvPicPr>
          <p:nvPr/>
        </p:nvPicPr>
        <p:blipFill>
          <a:blip r:embed="rId7"/>
          <a:stretch>
            <a:fillRect/>
          </a:stretch>
        </p:blipFill>
        <p:spPr>
          <a:xfrm>
            <a:off x="16502746" y="12963619"/>
            <a:ext cx="11370004" cy="2197810"/>
          </a:xfrm>
          <a:prstGeom prst="rect">
            <a:avLst/>
          </a:prstGeom>
        </p:spPr>
      </p:pic>
      <p:pic>
        <p:nvPicPr>
          <p:cNvPr id="19" name="Picture 18">
            <a:extLst>
              <a:ext uri="{FF2B5EF4-FFF2-40B4-BE49-F238E27FC236}">
                <a16:creationId xmlns:a16="http://schemas.microsoft.com/office/drawing/2014/main" id="{FED19940-13AB-4C4A-BCE3-848C25AADBF1}"/>
              </a:ext>
            </a:extLst>
          </p:cNvPr>
          <p:cNvPicPr>
            <a:picLocks noChangeAspect="1"/>
          </p:cNvPicPr>
          <p:nvPr/>
        </p:nvPicPr>
        <p:blipFill>
          <a:blip r:embed="rId8"/>
          <a:stretch>
            <a:fillRect/>
          </a:stretch>
        </p:blipFill>
        <p:spPr>
          <a:xfrm>
            <a:off x="16502746" y="16389248"/>
            <a:ext cx="14212505" cy="2197810"/>
          </a:xfrm>
          <a:prstGeom prst="rect">
            <a:avLst/>
          </a:prstGeom>
        </p:spPr>
      </p:pic>
      <p:pic>
        <p:nvPicPr>
          <p:cNvPr id="20" name="Picture 19">
            <a:extLst>
              <a:ext uri="{FF2B5EF4-FFF2-40B4-BE49-F238E27FC236}">
                <a16:creationId xmlns:a16="http://schemas.microsoft.com/office/drawing/2014/main" id="{56742F0C-F188-3447-AC74-BD1A45CCF38E}"/>
              </a:ext>
            </a:extLst>
          </p:cNvPr>
          <p:cNvPicPr>
            <a:picLocks noChangeAspect="1"/>
          </p:cNvPicPr>
          <p:nvPr/>
        </p:nvPicPr>
        <p:blipFill>
          <a:blip r:embed="rId9"/>
          <a:stretch>
            <a:fillRect/>
          </a:stretch>
        </p:blipFill>
        <p:spPr>
          <a:xfrm>
            <a:off x="2235592" y="19842758"/>
            <a:ext cx="10959746" cy="3135542"/>
          </a:xfrm>
          <a:prstGeom prst="rect">
            <a:avLst/>
          </a:prstGeom>
        </p:spPr>
      </p:pic>
      <p:pic>
        <p:nvPicPr>
          <p:cNvPr id="21" name="Picture 20">
            <a:extLst>
              <a:ext uri="{FF2B5EF4-FFF2-40B4-BE49-F238E27FC236}">
                <a16:creationId xmlns:a16="http://schemas.microsoft.com/office/drawing/2014/main" id="{687D81A9-CB85-6D48-8DB2-A1F7181D6D50}"/>
              </a:ext>
            </a:extLst>
          </p:cNvPr>
          <p:cNvPicPr>
            <a:picLocks noChangeAspect="1"/>
          </p:cNvPicPr>
          <p:nvPr/>
        </p:nvPicPr>
        <p:blipFill>
          <a:blip r:embed="rId10"/>
          <a:stretch>
            <a:fillRect/>
          </a:stretch>
        </p:blipFill>
        <p:spPr>
          <a:xfrm>
            <a:off x="16438359" y="26807380"/>
            <a:ext cx="14564155" cy="2197810"/>
          </a:xfrm>
          <a:prstGeom prst="rect">
            <a:avLst/>
          </a:prstGeom>
        </p:spPr>
      </p:pic>
      <p:pic>
        <p:nvPicPr>
          <p:cNvPr id="22" name="Picture 21">
            <a:extLst>
              <a:ext uri="{FF2B5EF4-FFF2-40B4-BE49-F238E27FC236}">
                <a16:creationId xmlns:a16="http://schemas.microsoft.com/office/drawing/2014/main" id="{B404C4C6-5841-404B-A590-E14B69B7EEA1}"/>
              </a:ext>
            </a:extLst>
          </p:cNvPr>
          <p:cNvPicPr>
            <a:picLocks noChangeAspect="1"/>
          </p:cNvPicPr>
          <p:nvPr/>
        </p:nvPicPr>
        <p:blipFill>
          <a:blip r:embed="rId11"/>
          <a:stretch>
            <a:fillRect/>
          </a:stretch>
        </p:blipFill>
        <p:spPr>
          <a:xfrm>
            <a:off x="2176196" y="16633492"/>
            <a:ext cx="11062974" cy="2248572"/>
          </a:xfrm>
          <a:prstGeom prst="rect">
            <a:avLst/>
          </a:prstGeom>
        </p:spPr>
      </p:pic>
      <p:pic>
        <p:nvPicPr>
          <p:cNvPr id="23" name="Picture 22">
            <a:extLst>
              <a:ext uri="{FF2B5EF4-FFF2-40B4-BE49-F238E27FC236}">
                <a16:creationId xmlns:a16="http://schemas.microsoft.com/office/drawing/2014/main" id="{2AC84FEB-DFC1-244B-829C-BF373980B89C}"/>
              </a:ext>
            </a:extLst>
          </p:cNvPr>
          <p:cNvPicPr>
            <a:picLocks noChangeAspect="1"/>
          </p:cNvPicPr>
          <p:nvPr/>
        </p:nvPicPr>
        <p:blipFill>
          <a:blip r:embed="rId12"/>
          <a:stretch>
            <a:fillRect/>
          </a:stretch>
        </p:blipFill>
        <p:spPr>
          <a:xfrm>
            <a:off x="32467275" y="2499419"/>
            <a:ext cx="13392048" cy="2241972"/>
          </a:xfrm>
          <a:prstGeom prst="rect">
            <a:avLst/>
          </a:prstGeom>
        </p:spPr>
      </p:pic>
      <p:pic>
        <p:nvPicPr>
          <p:cNvPr id="24" name="Picture 23">
            <a:extLst>
              <a:ext uri="{FF2B5EF4-FFF2-40B4-BE49-F238E27FC236}">
                <a16:creationId xmlns:a16="http://schemas.microsoft.com/office/drawing/2014/main" id="{3F260DB9-BC83-EC41-AC79-B140E4EC7B2E}"/>
              </a:ext>
            </a:extLst>
          </p:cNvPr>
          <p:cNvPicPr>
            <a:picLocks noChangeAspect="1"/>
          </p:cNvPicPr>
          <p:nvPr/>
        </p:nvPicPr>
        <p:blipFill>
          <a:blip r:embed="rId13"/>
          <a:stretch>
            <a:fillRect/>
          </a:stretch>
        </p:blipFill>
        <p:spPr>
          <a:xfrm>
            <a:off x="32467275" y="5333825"/>
            <a:ext cx="12190520" cy="2197810"/>
          </a:xfrm>
          <a:prstGeom prst="rect">
            <a:avLst/>
          </a:prstGeom>
        </p:spPr>
      </p:pic>
      <p:pic>
        <p:nvPicPr>
          <p:cNvPr id="25" name="Picture 24">
            <a:extLst>
              <a:ext uri="{FF2B5EF4-FFF2-40B4-BE49-F238E27FC236}">
                <a16:creationId xmlns:a16="http://schemas.microsoft.com/office/drawing/2014/main" id="{CE1CE34C-0548-B64B-83C3-DA15DF9751C7}"/>
              </a:ext>
            </a:extLst>
          </p:cNvPr>
          <p:cNvPicPr>
            <a:picLocks noChangeAspect="1"/>
          </p:cNvPicPr>
          <p:nvPr/>
        </p:nvPicPr>
        <p:blipFill>
          <a:blip r:embed="rId14"/>
          <a:stretch>
            <a:fillRect/>
          </a:stretch>
        </p:blipFill>
        <p:spPr>
          <a:xfrm>
            <a:off x="32467275" y="8370319"/>
            <a:ext cx="9963406" cy="3135542"/>
          </a:xfrm>
          <a:prstGeom prst="rect">
            <a:avLst/>
          </a:prstGeom>
        </p:spPr>
      </p:pic>
      <p:pic>
        <p:nvPicPr>
          <p:cNvPr id="26" name="Picture 25">
            <a:extLst>
              <a:ext uri="{FF2B5EF4-FFF2-40B4-BE49-F238E27FC236}">
                <a16:creationId xmlns:a16="http://schemas.microsoft.com/office/drawing/2014/main" id="{F0F9188D-80FA-E34D-B89F-F84361ACA6E7}"/>
              </a:ext>
            </a:extLst>
          </p:cNvPr>
          <p:cNvPicPr>
            <a:picLocks noChangeAspect="1"/>
          </p:cNvPicPr>
          <p:nvPr/>
        </p:nvPicPr>
        <p:blipFill>
          <a:blip r:embed="rId15"/>
          <a:stretch>
            <a:fillRect/>
          </a:stretch>
        </p:blipFill>
        <p:spPr>
          <a:xfrm>
            <a:off x="32467275" y="12582595"/>
            <a:ext cx="12366345" cy="2197810"/>
          </a:xfrm>
          <a:prstGeom prst="rect">
            <a:avLst/>
          </a:prstGeom>
        </p:spPr>
      </p:pic>
      <p:pic>
        <p:nvPicPr>
          <p:cNvPr id="27" name="Picture 26">
            <a:extLst>
              <a:ext uri="{FF2B5EF4-FFF2-40B4-BE49-F238E27FC236}">
                <a16:creationId xmlns:a16="http://schemas.microsoft.com/office/drawing/2014/main" id="{E11091D7-CDAB-FE49-8774-FB2B4FFA51D5}"/>
              </a:ext>
            </a:extLst>
          </p:cNvPr>
          <p:cNvPicPr>
            <a:picLocks noChangeAspect="1"/>
          </p:cNvPicPr>
          <p:nvPr/>
        </p:nvPicPr>
        <p:blipFill>
          <a:blip r:embed="rId16"/>
          <a:stretch>
            <a:fillRect/>
          </a:stretch>
        </p:blipFill>
        <p:spPr>
          <a:xfrm>
            <a:off x="32467275" y="19842758"/>
            <a:ext cx="9963406" cy="2159698"/>
          </a:xfrm>
          <a:prstGeom prst="rect">
            <a:avLst/>
          </a:prstGeom>
        </p:spPr>
      </p:pic>
      <p:pic>
        <p:nvPicPr>
          <p:cNvPr id="28" name="Picture 27">
            <a:extLst>
              <a:ext uri="{FF2B5EF4-FFF2-40B4-BE49-F238E27FC236}">
                <a16:creationId xmlns:a16="http://schemas.microsoft.com/office/drawing/2014/main" id="{C663FA8E-EB4F-C644-83C2-A0637F644E0A}"/>
              </a:ext>
            </a:extLst>
          </p:cNvPr>
          <p:cNvPicPr>
            <a:picLocks noChangeAspect="1"/>
          </p:cNvPicPr>
          <p:nvPr/>
        </p:nvPicPr>
        <p:blipFill>
          <a:blip r:embed="rId17"/>
          <a:stretch>
            <a:fillRect/>
          </a:stretch>
        </p:blipFill>
        <p:spPr>
          <a:xfrm>
            <a:off x="32467275" y="23277924"/>
            <a:ext cx="10754617" cy="3135542"/>
          </a:xfrm>
          <a:prstGeom prst="rect">
            <a:avLst/>
          </a:prstGeom>
        </p:spPr>
      </p:pic>
      <p:pic>
        <p:nvPicPr>
          <p:cNvPr id="29" name="Picture 28">
            <a:extLst>
              <a:ext uri="{FF2B5EF4-FFF2-40B4-BE49-F238E27FC236}">
                <a16:creationId xmlns:a16="http://schemas.microsoft.com/office/drawing/2014/main" id="{6147D0E6-572C-3341-95F1-40451A4DCC72}"/>
              </a:ext>
            </a:extLst>
          </p:cNvPr>
          <p:cNvPicPr>
            <a:picLocks noChangeAspect="1"/>
          </p:cNvPicPr>
          <p:nvPr/>
        </p:nvPicPr>
        <p:blipFill>
          <a:blip r:embed="rId18"/>
          <a:stretch>
            <a:fillRect/>
          </a:stretch>
        </p:blipFill>
        <p:spPr>
          <a:xfrm>
            <a:off x="1675870" y="11929820"/>
            <a:ext cx="13817262" cy="2908897"/>
          </a:xfrm>
          <a:prstGeom prst="rect">
            <a:avLst/>
          </a:prstGeom>
        </p:spPr>
      </p:pic>
      <p:pic>
        <p:nvPicPr>
          <p:cNvPr id="30" name="Picture 29">
            <a:extLst>
              <a:ext uri="{FF2B5EF4-FFF2-40B4-BE49-F238E27FC236}">
                <a16:creationId xmlns:a16="http://schemas.microsoft.com/office/drawing/2014/main" id="{1C55D8B8-49BE-3C44-A103-409C9A307965}"/>
              </a:ext>
            </a:extLst>
          </p:cNvPr>
          <p:cNvPicPr>
            <a:picLocks noChangeAspect="1"/>
          </p:cNvPicPr>
          <p:nvPr/>
        </p:nvPicPr>
        <p:blipFill>
          <a:blip r:embed="rId19"/>
          <a:stretch>
            <a:fillRect/>
          </a:stretch>
        </p:blipFill>
        <p:spPr>
          <a:xfrm>
            <a:off x="1861458" y="27453756"/>
            <a:ext cx="8667819" cy="2654100"/>
          </a:xfrm>
          <a:prstGeom prst="rect">
            <a:avLst/>
          </a:prstGeom>
        </p:spPr>
      </p:pic>
      <p:pic>
        <p:nvPicPr>
          <p:cNvPr id="31" name="Picture 30">
            <a:extLst>
              <a:ext uri="{FF2B5EF4-FFF2-40B4-BE49-F238E27FC236}">
                <a16:creationId xmlns:a16="http://schemas.microsoft.com/office/drawing/2014/main" id="{D77689FE-DA95-0143-ABF5-698CD116C199}"/>
              </a:ext>
            </a:extLst>
          </p:cNvPr>
          <p:cNvPicPr>
            <a:picLocks noChangeAspect="1"/>
          </p:cNvPicPr>
          <p:nvPr/>
        </p:nvPicPr>
        <p:blipFill>
          <a:blip r:embed="rId20"/>
          <a:stretch>
            <a:fillRect/>
          </a:stretch>
        </p:blipFill>
        <p:spPr>
          <a:xfrm>
            <a:off x="32467275" y="16329758"/>
            <a:ext cx="14974412" cy="2197810"/>
          </a:xfrm>
          <a:prstGeom prst="rect">
            <a:avLst/>
          </a:prstGeom>
        </p:spPr>
      </p:pic>
      <p:pic>
        <p:nvPicPr>
          <p:cNvPr id="32" name="Picture 31">
            <a:extLst>
              <a:ext uri="{FF2B5EF4-FFF2-40B4-BE49-F238E27FC236}">
                <a16:creationId xmlns:a16="http://schemas.microsoft.com/office/drawing/2014/main" id="{502D9419-089B-9C4F-84D7-FCC47A7B94CA}"/>
              </a:ext>
            </a:extLst>
          </p:cNvPr>
          <p:cNvPicPr>
            <a:picLocks noChangeAspect="1"/>
          </p:cNvPicPr>
          <p:nvPr/>
        </p:nvPicPr>
        <p:blipFill>
          <a:blip r:embed="rId21"/>
          <a:stretch>
            <a:fillRect/>
          </a:stretch>
        </p:blipFill>
        <p:spPr>
          <a:xfrm>
            <a:off x="32467275" y="27598335"/>
            <a:ext cx="14209216" cy="2170451"/>
          </a:xfrm>
          <a:prstGeom prst="rect">
            <a:avLst/>
          </a:prstGeom>
        </p:spPr>
      </p:pic>
    </p:spTree>
    <p:extLst>
      <p:ext uri="{BB962C8B-B14F-4D97-AF65-F5344CB8AC3E}">
        <p14:creationId xmlns:p14="http://schemas.microsoft.com/office/powerpoint/2010/main" val="199751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632858" y="3945791"/>
            <a:ext cx="26447750" cy="3416320"/>
          </a:xfrm>
          <a:prstGeom prst="rect">
            <a:avLst/>
          </a:prstGeom>
          <a:noFill/>
        </p:spPr>
        <p:txBody>
          <a:bodyPr wrap="square" rtlCol="0">
            <a:spAutoFit/>
          </a:bodyPr>
          <a:lstStyle/>
          <a:p>
            <a:r>
              <a:rPr lang="en-US" sz="5400" b="1" dirty="0"/>
              <a:t>FUNDING LOGOS</a:t>
            </a:r>
          </a:p>
          <a:p>
            <a:r>
              <a:rPr lang="en-US" sz="5400" dirty="0"/>
              <a:t>Here are some common funding support logos that you can copy and paste onto your poster page. These logos are the most up to date versions as of October 2018.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632858" y="968828"/>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33" name="Picture 32">
            <a:extLst>
              <a:ext uri="{FF2B5EF4-FFF2-40B4-BE49-F238E27FC236}">
                <a16:creationId xmlns:a16="http://schemas.microsoft.com/office/drawing/2014/main" id="{14E0E2EF-1164-E643-A5B6-C118D13C912C}"/>
              </a:ext>
            </a:extLst>
          </p:cNvPr>
          <p:cNvPicPr>
            <a:picLocks noChangeAspect="1"/>
          </p:cNvPicPr>
          <p:nvPr/>
        </p:nvPicPr>
        <p:blipFill>
          <a:blip r:embed="rId2"/>
          <a:stretch>
            <a:fillRect/>
          </a:stretch>
        </p:blipFill>
        <p:spPr>
          <a:xfrm>
            <a:off x="36274548" y="5238452"/>
            <a:ext cx="6196657" cy="2478663"/>
          </a:xfrm>
          <a:prstGeom prst="rect">
            <a:avLst/>
          </a:prstGeom>
        </p:spPr>
      </p:pic>
      <p:pic>
        <p:nvPicPr>
          <p:cNvPr id="34" name="Picture 33">
            <a:extLst>
              <a:ext uri="{FF2B5EF4-FFF2-40B4-BE49-F238E27FC236}">
                <a16:creationId xmlns:a16="http://schemas.microsoft.com/office/drawing/2014/main" id="{FA5B3265-265A-4C40-B6C1-5CC3FCAF6BCE}"/>
              </a:ext>
            </a:extLst>
          </p:cNvPr>
          <p:cNvPicPr>
            <a:picLocks noChangeAspect="1"/>
          </p:cNvPicPr>
          <p:nvPr/>
        </p:nvPicPr>
        <p:blipFill>
          <a:blip r:embed="rId3"/>
          <a:stretch>
            <a:fillRect/>
          </a:stretch>
        </p:blipFill>
        <p:spPr>
          <a:xfrm>
            <a:off x="35353834" y="17588551"/>
            <a:ext cx="8038086" cy="2642149"/>
          </a:xfrm>
          <a:prstGeom prst="rect">
            <a:avLst/>
          </a:prstGeom>
        </p:spPr>
      </p:pic>
      <p:pic>
        <p:nvPicPr>
          <p:cNvPr id="35" name="Picture 34">
            <a:extLst>
              <a:ext uri="{FF2B5EF4-FFF2-40B4-BE49-F238E27FC236}">
                <a16:creationId xmlns:a16="http://schemas.microsoft.com/office/drawing/2014/main" id="{13A5AAF8-BA66-C045-BB1B-FF0A2760F111}"/>
              </a:ext>
            </a:extLst>
          </p:cNvPr>
          <p:cNvPicPr>
            <a:picLocks noChangeAspect="1"/>
          </p:cNvPicPr>
          <p:nvPr/>
        </p:nvPicPr>
        <p:blipFill>
          <a:blip r:embed="rId4"/>
          <a:stretch>
            <a:fillRect/>
          </a:stretch>
        </p:blipFill>
        <p:spPr>
          <a:xfrm>
            <a:off x="21237352" y="25163048"/>
            <a:ext cx="6537285" cy="5367030"/>
          </a:xfrm>
          <a:prstGeom prst="rect">
            <a:avLst/>
          </a:prstGeom>
        </p:spPr>
      </p:pic>
      <p:pic>
        <p:nvPicPr>
          <p:cNvPr id="37" name="Picture 36">
            <a:extLst>
              <a:ext uri="{FF2B5EF4-FFF2-40B4-BE49-F238E27FC236}">
                <a16:creationId xmlns:a16="http://schemas.microsoft.com/office/drawing/2014/main" id="{148CCEF3-789D-A947-A91C-131F40680607}"/>
              </a:ext>
            </a:extLst>
          </p:cNvPr>
          <p:cNvPicPr>
            <a:picLocks noChangeAspect="1"/>
          </p:cNvPicPr>
          <p:nvPr/>
        </p:nvPicPr>
        <p:blipFill>
          <a:blip r:embed="rId5"/>
          <a:stretch>
            <a:fillRect/>
          </a:stretch>
        </p:blipFill>
        <p:spPr>
          <a:xfrm>
            <a:off x="10709852" y="24536302"/>
            <a:ext cx="8731405" cy="2118014"/>
          </a:xfrm>
          <a:prstGeom prst="rect">
            <a:avLst/>
          </a:prstGeom>
        </p:spPr>
      </p:pic>
      <p:pic>
        <p:nvPicPr>
          <p:cNvPr id="38" name="Picture 37">
            <a:extLst>
              <a:ext uri="{FF2B5EF4-FFF2-40B4-BE49-F238E27FC236}">
                <a16:creationId xmlns:a16="http://schemas.microsoft.com/office/drawing/2014/main" id="{C1F23570-1020-DD4C-B34F-B73F511D3034}"/>
              </a:ext>
            </a:extLst>
          </p:cNvPr>
          <p:cNvPicPr>
            <a:picLocks noChangeAspect="1"/>
          </p:cNvPicPr>
          <p:nvPr/>
        </p:nvPicPr>
        <p:blipFill>
          <a:blip r:embed="rId6"/>
          <a:stretch>
            <a:fillRect/>
          </a:stretch>
        </p:blipFill>
        <p:spPr>
          <a:xfrm>
            <a:off x="10348171" y="27846563"/>
            <a:ext cx="9093086" cy="2641325"/>
          </a:xfrm>
          <a:prstGeom prst="rect">
            <a:avLst/>
          </a:prstGeom>
        </p:spPr>
      </p:pic>
      <p:pic>
        <p:nvPicPr>
          <p:cNvPr id="39" name="Picture 38">
            <a:extLst>
              <a:ext uri="{FF2B5EF4-FFF2-40B4-BE49-F238E27FC236}">
                <a16:creationId xmlns:a16="http://schemas.microsoft.com/office/drawing/2014/main" id="{20D688E4-21BB-D243-A44E-36BA1B7C4D54}"/>
              </a:ext>
            </a:extLst>
          </p:cNvPr>
          <p:cNvPicPr>
            <a:picLocks noChangeAspect="1"/>
          </p:cNvPicPr>
          <p:nvPr/>
        </p:nvPicPr>
        <p:blipFill>
          <a:blip r:embed="rId7"/>
          <a:stretch>
            <a:fillRect/>
          </a:stretch>
        </p:blipFill>
        <p:spPr>
          <a:xfrm>
            <a:off x="2202954" y="20247582"/>
            <a:ext cx="13439516" cy="2215305"/>
          </a:xfrm>
          <a:prstGeom prst="rect">
            <a:avLst/>
          </a:prstGeom>
        </p:spPr>
      </p:pic>
      <p:pic>
        <p:nvPicPr>
          <p:cNvPr id="40" name="Picture 39">
            <a:extLst>
              <a:ext uri="{FF2B5EF4-FFF2-40B4-BE49-F238E27FC236}">
                <a16:creationId xmlns:a16="http://schemas.microsoft.com/office/drawing/2014/main" id="{C081FB86-A361-5C44-92DD-41237FBC2982}"/>
              </a:ext>
            </a:extLst>
          </p:cNvPr>
          <p:cNvPicPr>
            <a:picLocks noChangeAspect="1"/>
          </p:cNvPicPr>
          <p:nvPr/>
        </p:nvPicPr>
        <p:blipFill>
          <a:blip r:embed="rId8"/>
          <a:stretch>
            <a:fillRect/>
          </a:stretch>
        </p:blipFill>
        <p:spPr>
          <a:xfrm>
            <a:off x="2202954" y="23262175"/>
            <a:ext cx="7133422" cy="2173995"/>
          </a:xfrm>
          <a:prstGeom prst="rect">
            <a:avLst/>
          </a:prstGeom>
        </p:spPr>
      </p:pic>
      <p:pic>
        <p:nvPicPr>
          <p:cNvPr id="41" name="Picture 40">
            <a:extLst>
              <a:ext uri="{FF2B5EF4-FFF2-40B4-BE49-F238E27FC236}">
                <a16:creationId xmlns:a16="http://schemas.microsoft.com/office/drawing/2014/main" id="{98391A17-ACFE-3741-A38B-3199C3CAE5D8}"/>
              </a:ext>
            </a:extLst>
          </p:cNvPr>
          <p:cNvPicPr>
            <a:picLocks noChangeAspect="1"/>
          </p:cNvPicPr>
          <p:nvPr/>
        </p:nvPicPr>
        <p:blipFill>
          <a:blip r:embed="rId9"/>
          <a:stretch>
            <a:fillRect/>
          </a:stretch>
        </p:blipFill>
        <p:spPr>
          <a:xfrm>
            <a:off x="2386171" y="26739789"/>
            <a:ext cx="5822762" cy="3790289"/>
          </a:xfrm>
          <a:prstGeom prst="rect">
            <a:avLst/>
          </a:prstGeom>
        </p:spPr>
      </p:pic>
      <p:pic>
        <p:nvPicPr>
          <p:cNvPr id="42" name="Picture 41">
            <a:extLst>
              <a:ext uri="{FF2B5EF4-FFF2-40B4-BE49-F238E27FC236}">
                <a16:creationId xmlns:a16="http://schemas.microsoft.com/office/drawing/2014/main" id="{1EB768CA-B802-D54B-89AC-06330A7971EF}"/>
              </a:ext>
            </a:extLst>
          </p:cNvPr>
          <p:cNvPicPr>
            <a:picLocks noChangeAspect="1"/>
          </p:cNvPicPr>
          <p:nvPr/>
        </p:nvPicPr>
        <p:blipFill>
          <a:blip r:embed="rId10"/>
          <a:stretch>
            <a:fillRect/>
          </a:stretch>
        </p:blipFill>
        <p:spPr>
          <a:xfrm>
            <a:off x="35844220" y="11994110"/>
            <a:ext cx="6319721" cy="4508068"/>
          </a:xfrm>
          <a:prstGeom prst="rect">
            <a:avLst/>
          </a:prstGeom>
        </p:spPr>
      </p:pic>
      <p:pic>
        <p:nvPicPr>
          <p:cNvPr id="43" name="Picture 42">
            <a:extLst>
              <a:ext uri="{FF2B5EF4-FFF2-40B4-BE49-F238E27FC236}">
                <a16:creationId xmlns:a16="http://schemas.microsoft.com/office/drawing/2014/main" id="{229BCECB-7B93-D843-BBB2-EB26A78F108C}"/>
              </a:ext>
            </a:extLst>
          </p:cNvPr>
          <p:cNvPicPr>
            <a:picLocks noChangeAspect="1"/>
          </p:cNvPicPr>
          <p:nvPr/>
        </p:nvPicPr>
        <p:blipFill>
          <a:blip r:embed="rId11"/>
          <a:stretch>
            <a:fillRect/>
          </a:stretch>
        </p:blipFill>
        <p:spPr>
          <a:xfrm>
            <a:off x="26254368" y="11649646"/>
            <a:ext cx="7488156" cy="3225667"/>
          </a:xfrm>
          <a:prstGeom prst="rect">
            <a:avLst/>
          </a:prstGeom>
        </p:spPr>
      </p:pic>
      <p:pic>
        <p:nvPicPr>
          <p:cNvPr id="44" name="Picture 43">
            <a:extLst>
              <a:ext uri="{FF2B5EF4-FFF2-40B4-BE49-F238E27FC236}">
                <a16:creationId xmlns:a16="http://schemas.microsoft.com/office/drawing/2014/main" id="{C22AD642-CE44-F74D-954F-258A0EDF285C}"/>
              </a:ext>
            </a:extLst>
          </p:cNvPr>
          <p:cNvPicPr>
            <a:picLocks noChangeAspect="1"/>
          </p:cNvPicPr>
          <p:nvPr/>
        </p:nvPicPr>
        <p:blipFill>
          <a:blip r:embed="rId12"/>
          <a:stretch>
            <a:fillRect/>
          </a:stretch>
        </p:blipFill>
        <p:spPr>
          <a:xfrm>
            <a:off x="8124101" y="7491144"/>
            <a:ext cx="4818758" cy="4502965"/>
          </a:xfrm>
          <a:prstGeom prst="rect">
            <a:avLst/>
          </a:prstGeom>
        </p:spPr>
      </p:pic>
      <p:pic>
        <p:nvPicPr>
          <p:cNvPr id="45" name="Picture 44">
            <a:extLst>
              <a:ext uri="{FF2B5EF4-FFF2-40B4-BE49-F238E27FC236}">
                <a16:creationId xmlns:a16="http://schemas.microsoft.com/office/drawing/2014/main" id="{FDFF9249-F843-D84C-9285-8EF87A35885E}"/>
              </a:ext>
            </a:extLst>
          </p:cNvPr>
          <p:cNvPicPr>
            <a:picLocks noChangeAspect="1"/>
          </p:cNvPicPr>
          <p:nvPr/>
        </p:nvPicPr>
        <p:blipFill>
          <a:blip r:embed="rId13"/>
          <a:stretch>
            <a:fillRect/>
          </a:stretch>
        </p:blipFill>
        <p:spPr>
          <a:xfrm>
            <a:off x="1322051" y="7175296"/>
            <a:ext cx="6135129" cy="4294590"/>
          </a:xfrm>
          <a:prstGeom prst="rect">
            <a:avLst/>
          </a:prstGeom>
        </p:spPr>
      </p:pic>
      <p:pic>
        <p:nvPicPr>
          <p:cNvPr id="46" name="Picture 45">
            <a:extLst>
              <a:ext uri="{FF2B5EF4-FFF2-40B4-BE49-F238E27FC236}">
                <a16:creationId xmlns:a16="http://schemas.microsoft.com/office/drawing/2014/main" id="{F2F2938A-FD28-E441-B322-7FF0D6264090}"/>
              </a:ext>
            </a:extLst>
          </p:cNvPr>
          <p:cNvPicPr>
            <a:picLocks noChangeAspect="1"/>
          </p:cNvPicPr>
          <p:nvPr/>
        </p:nvPicPr>
        <p:blipFill>
          <a:blip r:embed="rId14"/>
          <a:stretch>
            <a:fillRect/>
          </a:stretch>
        </p:blipFill>
        <p:spPr>
          <a:xfrm>
            <a:off x="36752330" y="21692801"/>
            <a:ext cx="5923899" cy="5951420"/>
          </a:xfrm>
          <a:prstGeom prst="rect">
            <a:avLst/>
          </a:prstGeom>
        </p:spPr>
      </p:pic>
      <p:pic>
        <p:nvPicPr>
          <p:cNvPr id="47" name="Picture 46">
            <a:extLst>
              <a:ext uri="{FF2B5EF4-FFF2-40B4-BE49-F238E27FC236}">
                <a16:creationId xmlns:a16="http://schemas.microsoft.com/office/drawing/2014/main" id="{86D62D7F-D538-A442-93DD-709D2B9D4B3A}"/>
              </a:ext>
            </a:extLst>
          </p:cNvPr>
          <p:cNvPicPr>
            <a:picLocks noChangeAspect="1"/>
          </p:cNvPicPr>
          <p:nvPr/>
        </p:nvPicPr>
        <p:blipFill>
          <a:blip r:embed="rId15"/>
          <a:stretch>
            <a:fillRect/>
          </a:stretch>
        </p:blipFill>
        <p:spPr>
          <a:xfrm>
            <a:off x="1632858" y="15182263"/>
            <a:ext cx="7329389" cy="4063739"/>
          </a:xfrm>
          <a:prstGeom prst="rect">
            <a:avLst/>
          </a:prstGeom>
        </p:spPr>
      </p:pic>
      <p:pic>
        <p:nvPicPr>
          <p:cNvPr id="48" name="Picture 47">
            <a:extLst>
              <a:ext uri="{FF2B5EF4-FFF2-40B4-BE49-F238E27FC236}">
                <a16:creationId xmlns:a16="http://schemas.microsoft.com/office/drawing/2014/main" id="{B110BD90-1BE7-2B40-9A58-FDEE445380DD}"/>
              </a:ext>
            </a:extLst>
          </p:cNvPr>
          <p:cNvPicPr>
            <a:picLocks noChangeAspect="1"/>
          </p:cNvPicPr>
          <p:nvPr/>
        </p:nvPicPr>
        <p:blipFill>
          <a:blip r:embed="rId16"/>
          <a:stretch>
            <a:fillRect/>
          </a:stretch>
        </p:blipFill>
        <p:spPr>
          <a:xfrm>
            <a:off x="1942495" y="12524283"/>
            <a:ext cx="10247390" cy="2070716"/>
          </a:xfrm>
          <a:prstGeom prst="rect">
            <a:avLst/>
          </a:prstGeom>
        </p:spPr>
      </p:pic>
      <p:pic>
        <p:nvPicPr>
          <p:cNvPr id="49" name="Picture 48">
            <a:extLst>
              <a:ext uri="{FF2B5EF4-FFF2-40B4-BE49-F238E27FC236}">
                <a16:creationId xmlns:a16="http://schemas.microsoft.com/office/drawing/2014/main" id="{7AED63F5-06B1-704E-9E4D-A462BA33D8F2}"/>
              </a:ext>
            </a:extLst>
          </p:cNvPr>
          <p:cNvPicPr>
            <a:picLocks noChangeAspect="1"/>
          </p:cNvPicPr>
          <p:nvPr/>
        </p:nvPicPr>
        <p:blipFill>
          <a:blip r:embed="rId17"/>
          <a:stretch>
            <a:fillRect/>
          </a:stretch>
        </p:blipFill>
        <p:spPr>
          <a:xfrm>
            <a:off x="29858478" y="8307820"/>
            <a:ext cx="12547161" cy="1895144"/>
          </a:xfrm>
          <a:prstGeom prst="rect">
            <a:avLst/>
          </a:prstGeom>
        </p:spPr>
      </p:pic>
      <p:pic>
        <p:nvPicPr>
          <p:cNvPr id="50" name="Picture 49">
            <a:extLst>
              <a:ext uri="{FF2B5EF4-FFF2-40B4-BE49-F238E27FC236}">
                <a16:creationId xmlns:a16="http://schemas.microsoft.com/office/drawing/2014/main" id="{B26B89BA-C669-4348-AA9B-25C008F54DB5}"/>
              </a:ext>
            </a:extLst>
          </p:cNvPr>
          <p:cNvPicPr>
            <a:picLocks noChangeAspect="1"/>
          </p:cNvPicPr>
          <p:nvPr/>
        </p:nvPicPr>
        <p:blipFill>
          <a:blip r:embed="rId18"/>
          <a:stretch>
            <a:fillRect/>
          </a:stretch>
        </p:blipFill>
        <p:spPr>
          <a:xfrm>
            <a:off x="13910478" y="12469582"/>
            <a:ext cx="9728751" cy="2314607"/>
          </a:xfrm>
          <a:prstGeom prst="rect">
            <a:avLst/>
          </a:prstGeom>
        </p:spPr>
      </p:pic>
      <p:pic>
        <p:nvPicPr>
          <p:cNvPr id="51" name="Picture 50">
            <a:extLst>
              <a:ext uri="{FF2B5EF4-FFF2-40B4-BE49-F238E27FC236}">
                <a16:creationId xmlns:a16="http://schemas.microsoft.com/office/drawing/2014/main" id="{88F9D557-53ED-164B-B5E9-059B624BAB3F}"/>
              </a:ext>
            </a:extLst>
          </p:cNvPr>
          <p:cNvPicPr>
            <a:picLocks noChangeAspect="1"/>
          </p:cNvPicPr>
          <p:nvPr/>
        </p:nvPicPr>
        <p:blipFill>
          <a:blip r:embed="rId19"/>
          <a:stretch>
            <a:fillRect/>
          </a:stretch>
        </p:blipFill>
        <p:spPr>
          <a:xfrm>
            <a:off x="10996912" y="16322675"/>
            <a:ext cx="8117258" cy="3304884"/>
          </a:xfrm>
          <a:prstGeom prst="rect">
            <a:avLst/>
          </a:prstGeom>
        </p:spPr>
      </p:pic>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0"/>
          <a:stretch>
            <a:fillRect/>
          </a:stretch>
        </p:blipFill>
        <p:spPr>
          <a:xfrm>
            <a:off x="21015927" y="21025496"/>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21"/>
          <a:stretch>
            <a:fillRect/>
          </a:stretch>
        </p:blipFill>
        <p:spPr>
          <a:xfrm>
            <a:off x="21015927" y="15936621"/>
            <a:ext cx="11783005" cy="3814748"/>
          </a:xfrm>
          <a:prstGeom prst="rect">
            <a:avLst/>
          </a:prstGeom>
        </p:spPr>
      </p:pic>
      <p:pic>
        <p:nvPicPr>
          <p:cNvPr id="9" name="Picture 8">
            <a:extLst>
              <a:ext uri="{FF2B5EF4-FFF2-40B4-BE49-F238E27FC236}">
                <a16:creationId xmlns:a16="http://schemas.microsoft.com/office/drawing/2014/main" id="{9E1ED2A0-C3C4-3148-A2C5-FA6CFD90127E}"/>
              </a:ext>
            </a:extLst>
          </p:cNvPr>
          <p:cNvPicPr>
            <a:picLocks noChangeAspect="1"/>
          </p:cNvPicPr>
          <p:nvPr/>
        </p:nvPicPr>
        <p:blipFill>
          <a:blip r:embed="rId22"/>
          <a:stretch>
            <a:fillRect/>
          </a:stretch>
        </p:blipFill>
        <p:spPr>
          <a:xfrm>
            <a:off x="14257217" y="7839786"/>
            <a:ext cx="13517420" cy="2079603"/>
          </a:xfrm>
          <a:prstGeom prst="rect">
            <a:avLst/>
          </a:prstGeom>
        </p:spPr>
      </p:pic>
      <p:pic>
        <p:nvPicPr>
          <p:cNvPr id="14" name="Picture 13">
            <a:extLst>
              <a:ext uri="{FF2B5EF4-FFF2-40B4-BE49-F238E27FC236}">
                <a16:creationId xmlns:a16="http://schemas.microsoft.com/office/drawing/2014/main" id="{457F8B5C-BE32-CD43-B8CD-8F6E96AF338D}"/>
              </a:ext>
            </a:extLst>
          </p:cNvPr>
          <p:cNvPicPr>
            <a:picLocks noChangeAspect="1"/>
          </p:cNvPicPr>
          <p:nvPr/>
        </p:nvPicPr>
        <p:blipFill>
          <a:blip r:embed="rId23"/>
          <a:stretch>
            <a:fillRect/>
          </a:stretch>
        </p:blipFill>
        <p:spPr>
          <a:xfrm>
            <a:off x="29388507" y="24117686"/>
            <a:ext cx="6362700" cy="3492500"/>
          </a:xfrm>
          <a:prstGeom prst="rect">
            <a:avLst/>
          </a:prstGeom>
        </p:spPr>
      </p:pic>
      <p:pic>
        <p:nvPicPr>
          <p:cNvPr id="52" name="Picture 51">
            <a:extLst>
              <a:ext uri="{FF2B5EF4-FFF2-40B4-BE49-F238E27FC236}">
                <a16:creationId xmlns:a16="http://schemas.microsoft.com/office/drawing/2014/main" id="{BD337558-EC72-0243-8681-9D568614EC61}"/>
              </a:ext>
            </a:extLst>
          </p:cNvPr>
          <p:cNvPicPr>
            <a:picLocks noChangeAspect="1"/>
          </p:cNvPicPr>
          <p:nvPr/>
        </p:nvPicPr>
        <p:blipFill>
          <a:blip r:embed="rId24"/>
          <a:stretch>
            <a:fillRect/>
          </a:stretch>
        </p:blipFill>
        <p:spPr>
          <a:xfrm>
            <a:off x="29171364" y="28501626"/>
            <a:ext cx="7255136" cy="2242357"/>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0"/>
            <a:ext cx="43891200" cy="32004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3291840" y="7239000"/>
            <a:ext cx="37307520" cy="11142133"/>
          </a:xfrm>
        </p:spPr>
        <p:txBody>
          <a:bodyPr>
            <a:normAutofit/>
          </a:bodyPr>
          <a:lstStyle/>
          <a:p>
            <a:r>
              <a:rPr lang="en-US" sz="35000" b="1" dirty="0">
                <a:solidFill>
                  <a:schemeClr val="bg1"/>
                </a:solidFill>
                <a:latin typeface="+mn-lt"/>
              </a:rPr>
              <a:t>Style 1</a:t>
            </a:r>
          </a:p>
        </p:txBody>
      </p:sp>
    </p:spTree>
    <p:extLst>
      <p:ext uri="{BB962C8B-B14F-4D97-AF65-F5344CB8AC3E}">
        <p14:creationId xmlns:p14="http://schemas.microsoft.com/office/powerpoint/2010/main" val="3410520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176337" y="846667"/>
            <a:ext cx="28170187" cy="2800767"/>
          </a:xfrm>
          <a:prstGeom prst="rect">
            <a:avLst/>
          </a:prstGeom>
          <a:noFill/>
        </p:spPr>
        <p:txBody>
          <a:bodyPr wrap="square" rtlCol="0">
            <a:spAutoFit/>
          </a:bodyPr>
          <a:lstStyle/>
          <a:p>
            <a:r>
              <a:rPr lang="en-US" sz="8800" b="1" dirty="0" err="1">
                <a:solidFill>
                  <a:srgbClr val="BF5700"/>
                </a:solidFill>
                <a:latin typeface="Arial" panose="020B0604020202020204" pitchFamily="34" charset="0"/>
                <a:cs typeface="Arial" panose="020B0604020202020204" pitchFamily="34" charset="0"/>
              </a:rPr>
              <a:t>Quibus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simust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alignamus</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ut</a:t>
            </a:r>
            <a:r>
              <a:rPr lang="en-US" sz="8800" b="1" dirty="0">
                <a:solidFill>
                  <a:srgbClr val="BF5700"/>
                </a:solidFill>
                <a:latin typeface="Arial" panose="020B0604020202020204" pitchFamily="34" charset="0"/>
                <a:cs typeface="Arial" panose="020B0604020202020204" pitchFamily="34" charset="0"/>
              </a:rPr>
              <a:t> que et, </a:t>
            </a:r>
            <a:r>
              <a:rPr lang="en-US" sz="8800" b="1" dirty="0" err="1">
                <a:solidFill>
                  <a:srgbClr val="BF5700"/>
                </a:solidFill>
                <a:latin typeface="Arial" panose="020B0604020202020204" pitchFamily="34" charset="0"/>
                <a:cs typeface="Arial" panose="020B0604020202020204" pitchFamily="34" charset="0"/>
              </a:rPr>
              <a:t>nobitasitat</a:t>
            </a:r>
            <a:r>
              <a:rPr lang="en-US" sz="8800" b="1" dirty="0">
                <a:solidFill>
                  <a:srgbClr val="BF5700"/>
                </a:solidFill>
                <a:latin typeface="Arial" panose="020B0604020202020204" pitchFamily="34" charset="0"/>
                <a:cs typeface="Arial" panose="020B0604020202020204" pitchFamily="34" charset="0"/>
              </a:rPr>
              <a:t> voles </a:t>
            </a:r>
            <a:r>
              <a:rPr lang="en-US" sz="8800" b="1" dirty="0" err="1">
                <a:solidFill>
                  <a:srgbClr val="BF5700"/>
                </a:solidFill>
                <a:latin typeface="Arial" panose="020B0604020202020204" pitchFamily="34" charset="0"/>
                <a:cs typeface="Arial" panose="020B0604020202020204" pitchFamily="34" charset="0"/>
              </a:rPr>
              <a:t>nonsequi</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recercia</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nemporem</a:t>
            </a:r>
            <a:r>
              <a:rPr lang="en-US" sz="8800" b="1" dirty="0">
                <a:solidFill>
                  <a:srgbClr val="BF5700"/>
                </a:solidFill>
                <a:latin typeface="Arial" panose="020B0604020202020204" pitchFamily="34" charset="0"/>
                <a:cs typeface="Arial" panose="020B0604020202020204" pitchFamily="34" charset="0"/>
              </a:rPr>
              <a:t> </a:t>
            </a:r>
            <a:r>
              <a:rPr lang="en-US" sz="8800" b="1" dirty="0" err="1">
                <a:solidFill>
                  <a:srgbClr val="BF5700"/>
                </a:solidFill>
                <a:latin typeface="Arial" panose="020B0604020202020204" pitchFamily="34" charset="0"/>
                <a:cs typeface="Arial" panose="020B0604020202020204" pitchFamily="34" charset="0"/>
              </a:rPr>
              <a:t>aut</a:t>
            </a:r>
            <a:endParaRPr lang="en-US" sz="8800" b="1" dirty="0">
              <a:solidFill>
                <a:srgbClr val="BF570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44C9136-C2C9-234A-8555-1F6C34525650}"/>
              </a:ext>
            </a:extLst>
          </p:cNvPr>
          <p:cNvSpPr txBox="1"/>
          <p:nvPr/>
        </p:nvSpPr>
        <p:spPr>
          <a:xfrm>
            <a:off x="1176338" y="3955504"/>
            <a:ext cx="26872350" cy="1938992"/>
          </a:xfrm>
          <a:prstGeom prst="rect">
            <a:avLst/>
          </a:prstGeom>
          <a:noFill/>
        </p:spPr>
        <p:txBody>
          <a:bodyPr wrap="square" rtlCol="0">
            <a:spAutoFit/>
          </a:bodyPr>
          <a:lstStyle/>
          <a:p>
            <a:r>
              <a:rPr lang="en-US" sz="4000" dirty="0">
                <a:solidFill>
                  <a:srgbClr val="BF5700"/>
                </a:solidFill>
                <a:latin typeface="Arial" panose="020B0604020202020204" pitchFamily="34" charset="0"/>
                <a:cs typeface="Arial" panose="020B0604020202020204" pitchFamily="34" charset="0"/>
              </a:rPr>
              <a:t>[AUTHORS LINE]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 </a:t>
            </a:r>
            <a:r>
              <a:rPr lang="en-US" sz="4000" dirty="0" err="1">
                <a:solidFill>
                  <a:srgbClr val="BF5700"/>
                </a:solidFill>
                <a:latin typeface="Arial" panose="020B0604020202020204" pitchFamily="34" charset="0"/>
                <a:cs typeface="Arial" panose="020B0604020202020204" pitchFamily="34" charset="0"/>
              </a:rPr>
              <a:t>Firstname</a:t>
            </a:r>
            <a:r>
              <a:rPr lang="en-US" sz="4000" dirty="0">
                <a:solidFill>
                  <a:srgbClr val="BF5700"/>
                </a:solidFill>
                <a:latin typeface="Arial" panose="020B0604020202020204" pitchFamily="34" charset="0"/>
                <a:cs typeface="Arial" panose="020B0604020202020204" pitchFamily="34" charset="0"/>
              </a:rPr>
              <a:t> Lastname</a:t>
            </a:r>
            <a:r>
              <a:rPr lang="en-US" sz="4000" baseline="30000" dirty="0">
                <a:solidFill>
                  <a:srgbClr val="BF5700"/>
                </a:solidFill>
                <a:latin typeface="Arial" panose="020B0604020202020204" pitchFamily="34" charset="0"/>
                <a:cs typeface="Arial" panose="020B0604020202020204" pitchFamily="34" charset="0"/>
              </a:rPr>
              <a:t>3</a:t>
            </a:r>
            <a:br>
              <a:rPr lang="en-US" sz="4000" dirty="0">
                <a:solidFill>
                  <a:srgbClr val="BF5700"/>
                </a:solidFill>
                <a:latin typeface="Arial" panose="020B0604020202020204" pitchFamily="34" charset="0"/>
                <a:cs typeface="Arial" panose="020B0604020202020204" pitchFamily="34" charset="0"/>
              </a:rPr>
            </a:br>
            <a:r>
              <a:rPr lang="en-US" sz="4000" dirty="0">
                <a:solidFill>
                  <a:srgbClr val="BF5700"/>
                </a:solidFill>
                <a:latin typeface="Arial" panose="020B0604020202020204" pitchFamily="34" charset="0"/>
                <a:cs typeface="Arial" panose="020B0604020202020204" pitchFamily="34" charset="0"/>
              </a:rPr>
              <a:t>[DEPT./SCHOOL LINE] </a:t>
            </a:r>
            <a:r>
              <a:rPr lang="en-US" sz="4000" baseline="30000" dirty="0">
                <a:solidFill>
                  <a:srgbClr val="BF5700"/>
                </a:solidFill>
                <a:latin typeface="Arial" panose="020B0604020202020204" pitchFamily="34" charset="0"/>
                <a:cs typeface="Arial" panose="020B0604020202020204" pitchFamily="34" charset="0"/>
              </a:rPr>
              <a:t>1</a:t>
            </a:r>
            <a:r>
              <a:rPr lang="en-US" sz="4000" dirty="0">
                <a:solidFill>
                  <a:srgbClr val="BF5700"/>
                </a:solidFill>
                <a:latin typeface="Arial" panose="020B0604020202020204" pitchFamily="34" charset="0"/>
                <a:cs typeface="Arial" panose="020B0604020202020204" pitchFamily="34" charset="0"/>
              </a:rPr>
              <a:t>Department of Integrative Biology, </a:t>
            </a:r>
            <a:r>
              <a:rPr lang="en-US" sz="4000" baseline="30000" dirty="0">
                <a:solidFill>
                  <a:srgbClr val="BF5700"/>
                </a:solidFill>
                <a:latin typeface="Arial" panose="020B0604020202020204" pitchFamily="34" charset="0"/>
                <a:cs typeface="Arial" panose="020B0604020202020204" pitchFamily="34" charset="0"/>
              </a:rPr>
              <a:t>2</a:t>
            </a:r>
            <a:r>
              <a:rPr lang="en-US" sz="4000" dirty="0">
                <a:solidFill>
                  <a:srgbClr val="BF5700"/>
                </a:solidFill>
                <a:latin typeface="Arial" panose="020B0604020202020204" pitchFamily="34" charset="0"/>
                <a:cs typeface="Arial" panose="020B0604020202020204" pitchFamily="34" charset="0"/>
              </a:rPr>
              <a:t>Department of Chemistry, College of Natural Sciences, The University of Texas, </a:t>
            </a:r>
            <a:r>
              <a:rPr lang="en-US" sz="4000" baseline="30000" dirty="0">
                <a:solidFill>
                  <a:srgbClr val="BF5700"/>
                </a:solidFill>
                <a:latin typeface="Arial" panose="020B0604020202020204" pitchFamily="34" charset="0"/>
                <a:cs typeface="Arial" panose="020B0604020202020204" pitchFamily="34" charset="0"/>
              </a:rPr>
              <a:t>3</a:t>
            </a:r>
            <a:r>
              <a:rPr lang="en-US" sz="4000" dirty="0">
                <a:solidFill>
                  <a:srgbClr val="BF5700"/>
                </a:solidFill>
                <a:latin typeface="Arial" panose="020B0604020202020204" pitchFamily="34" charset="0"/>
                <a:cs typeface="Arial" panose="020B0604020202020204" pitchFamily="34" charset="0"/>
              </a:rPr>
              <a:t>Suchandsuch Research Institute</a:t>
            </a:r>
          </a:p>
        </p:txBody>
      </p:sp>
      <p:sp>
        <p:nvSpPr>
          <p:cNvPr id="4" name="Rectangle 3">
            <a:extLst>
              <a:ext uri="{FF2B5EF4-FFF2-40B4-BE49-F238E27FC236}">
                <a16:creationId xmlns:a16="http://schemas.microsoft.com/office/drawing/2014/main" id="{C2642BAB-3737-CE4C-874C-5EA986C6E360}"/>
              </a:ext>
            </a:extLst>
          </p:cNvPr>
          <p:cNvSpPr/>
          <p:nvPr/>
        </p:nvSpPr>
        <p:spPr>
          <a:xfrm>
            <a:off x="1176338" y="6858001"/>
            <a:ext cx="13061950" cy="7783691"/>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5" name="Rectangle 4">
            <a:extLst>
              <a:ext uri="{FF2B5EF4-FFF2-40B4-BE49-F238E27FC236}">
                <a16:creationId xmlns:a16="http://schemas.microsoft.com/office/drawing/2014/main" id="{9A170FEF-011A-5342-B701-2B5D8E102B3F}"/>
              </a:ext>
            </a:extLst>
          </p:cNvPr>
          <p:cNvSpPr/>
          <p:nvPr/>
        </p:nvSpPr>
        <p:spPr>
          <a:xfrm>
            <a:off x="1176338" y="6858001"/>
            <a:ext cx="13061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772573" y="8409215"/>
            <a:ext cx="12108527" cy="5427961"/>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endParaRPr lang="en-US" sz="2667"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176338" y="15226799"/>
            <a:ext cx="13061950" cy="3738536"/>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8" name="Rectangle 7">
            <a:extLst>
              <a:ext uri="{FF2B5EF4-FFF2-40B4-BE49-F238E27FC236}">
                <a16:creationId xmlns:a16="http://schemas.microsoft.com/office/drawing/2014/main" id="{F70CDB76-B0F2-6F41-8B57-3F2A80D0319B}"/>
              </a:ext>
            </a:extLst>
          </p:cNvPr>
          <p:cNvSpPr/>
          <p:nvPr/>
        </p:nvSpPr>
        <p:spPr>
          <a:xfrm>
            <a:off x="1176338" y="15226798"/>
            <a:ext cx="13061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772573" y="16778012"/>
            <a:ext cx="12108527"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Ugiatempore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evenis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earchitiam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susdam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asimin</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quissequam</a:t>
            </a:r>
            <a:r>
              <a:rPr lang="en-US" sz="2667" dirty="0">
                <a:latin typeface="Arial" panose="020B0604020202020204" pitchFamily="34" charset="0"/>
                <a:cs typeface="Arial" panose="020B0604020202020204" pitchFamily="34" charset="0"/>
              </a:rPr>
              <a:t> la </a:t>
            </a:r>
            <a:r>
              <a:rPr lang="en-US" sz="2667" dirty="0" err="1">
                <a:latin typeface="Arial" panose="020B0604020202020204" pitchFamily="34" charset="0"/>
                <a:cs typeface="Arial" panose="020B0604020202020204" pitchFamily="34" charset="0"/>
              </a:rPr>
              <a:t>ni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ipsunt</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Ditat que </a:t>
            </a:r>
            <a:r>
              <a:rPr lang="en-US" sz="2667" dirty="0" err="1">
                <a:latin typeface="Arial" panose="020B0604020202020204" pitchFamily="34" charset="0"/>
                <a:cs typeface="Arial" panose="020B0604020202020204" pitchFamily="34" charset="0"/>
              </a:rPr>
              <a:t>voluptat</a:t>
            </a:r>
            <a:r>
              <a:rPr lang="en-US" sz="2667" dirty="0">
                <a:latin typeface="Arial" panose="020B0604020202020204" pitchFamily="34" charset="0"/>
                <a:cs typeface="Arial" panose="020B0604020202020204" pitchFamily="34" charset="0"/>
              </a:rPr>
              <a:t>. Dem </a:t>
            </a:r>
            <a:r>
              <a:rPr lang="en-US" sz="2667" dirty="0" err="1">
                <a:latin typeface="Arial" panose="020B0604020202020204" pitchFamily="34" charset="0"/>
                <a:cs typeface="Arial" panose="020B0604020202020204" pitchFamily="34" charset="0"/>
              </a:rPr>
              <a:t>nonem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harcium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rescias</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electus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eicienet</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busamus</a:t>
            </a:r>
            <a:r>
              <a:rPr lang="en-US" sz="2667" dirty="0">
                <a:latin typeface="Arial" panose="020B0604020202020204" pitchFamily="34" charset="0"/>
                <a:cs typeface="Arial" panose="020B0604020202020204" pitchFamily="34" charset="0"/>
              </a:rPr>
              <a:t>.</a:t>
            </a:r>
          </a:p>
        </p:txBody>
      </p:sp>
      <p:sp>
        <p:nvSpPr>
          <p:cNvPr id="10" name="Rectangle 9">
            <a:extLst>
              <a:ext uri="{FF2B5EF4-FFF2-40B4-BE49-F238E27FC236}">
                <a16:creationId xmlns:a16="http://schemas.microsoft.com/office/drawing/2014/main" id="{D6AA515A-3A7F-5640-8920-E1BB8F2119C1}"/>
              </a:ext>
            </a:extLst>
          </p:cNvPr>
          <p:cNvSpPr/>
          <p:nvPr/>
        </p:nvSpPr>
        <p:spPr>
          <a:xfrm>
            <a:off x="1176338" y="19550442"/>
            <a:ext cx="13061950" cy="11310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1" name="Rectangle 10">
            <a:extLst>
              <a:ext uri="{FF2B5EF4-FFF2-40B4-BE49-F238E27FC236}">
                <a16:creationId xmlns:a16="http://schemas.microsoft.com/office/drawing/2014/main" id="{FD122781-2C66-7D44-B469-BC6909743CF3}"/>
              </a:ext>
            </a:extLst>
          </p:cNvPr>
          <p:cNvSpPr/>
          <p:nvPr/>
        </p:nvSpPr>
        <p:spPr>
          <a:xfrm>
            <a:off x="1176338" y="19550441"/>
            <a:ext cx="13061950"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772573" y="21101657"/>
            <a:ext cx="12108527"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2ED94CB9-0EA5-0949-9A16-A3B9F670D1D8}"/>
              </a:ext>
            </a:extLst>
          </p:cNvPr>
          <p:cNvSpPr/>
          <p:nvPr/>
        </p:nvSpPr>
        <p:spPr>
          <a:xfrm>
            <a:off x="15417208" y="6858002"/>
            <a:ext cx="13059366" cy="2400300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4" name="Rectangle 13">
            <a:extLst>
              <a:ext uri="{FF2B5EF4-FFF2-40B4-BE49-F238E27FC236}">
                <a16:creationId xmlns:a16="http://schemas.microsoft.com/office/drawing/2014/main" id="{DEE8E935-1F76-7B41-A8A0-FA9A6DC4CBE3}"/>
              </a:ext>
            </a:extLst>
          </p:cNvPr>
          <p:cNvSpPr/>
          <p:nvPr/>
        </p:nvSpPr>
        <p:spPr>
          <a:xfrm>
            <a:off x="15417207" y="6858001"/>
            <a:ext cx="13059367"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9652912" y="6858001"/>
            <a:ext cx="13061951" cy="1210733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17" name="Rectangle 16">
            <a:extLst>
              <a:ext uri="{FF2B5EF4-FFF2-40B4-BE49-F238E27FC236}">
                <a16:creationId xmlns:a16="http://schemas.microsoft.com/office/drawing/2014/main" id="{259C470A-374F-3543-B16F-0BC89D36B0E4}"/>
              </a:ext>
            </a:extLst>
          </p:cNvPr>
          <p:cNvSpPr/>
          <p:nvPr/>
        </p:nvSpPr>
        <p:spPr>
          <a:xfrm>
            <a:off x="29652912" y="6858001"/>
            <a:ext cx="1306195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30240288" y="16783456"/>
            <a:ext cx="12119824"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Ro </a:t>
            </a:r>
            <a:r>
              <a:rPr lang="en-US" sz="2667" dirty="0" err="1">
                <a:latin typeface="Arial" panose="020B0604020202020204" pitchFamily="34" charset="0"/>
                <a:cs typeface="Arial" panose="020B0604020202020204" pitchFamily="34" charset="0"/>
              </a:rPr>
              <a:t>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versperum</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exeribus</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eveliquam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nisqui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eiciunt</a:t>
            </a:r>
            <a:r>
              <a:rPr lang="en-US" sz="2667" dirty="0">
                <a:latin typeface="Arial" panose="020B0604020202020204" pitchFamily="34" charset="0"/>
                <a:cs typeface="Arial" panose="020B0604020202020204" pitchFamily="34" charset="0"/>
              </a:rPr>
              <a:t>.</a:t>
            </a:r>
          </a:p>
        </p:txBody>
      </p:sp>
      <p:sp>
        <p:nvSpPr>
          <p:cNvPr id="19" name="Rectangle 18">
            <a:extLst>
              <a:ext uri="{FF2B5EF4-FFF2-40B4-BE49-F238E27FC236}">
                <a16:creationId xmlns:a16="http://schemas.microsoft.com/office/drawing/2014/main" id="{306728DD-3024-1B4C-94BC-95C541653A9E}"/>
              </a:ext>
            </a:extLst>
          </p:cNvPr>
          <p:cNvSpPr/>
          <p:nvPr/>
        </p:nvSpPr>
        <p:spPr>
          <a:xfrm>
            <a:off x="29652912" y="19550441"/>
            <a:ext cx="13061951" cy="4875893"/>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0" name="Rectangle 19">
            <a:extLst>
              <a:ext uri="{FF2B5EF4-FFF2-40B4-BE49-F238E27FC236}">
                <a16:creationId xmlns:a16="http://schemas.microsoft.com/office/drawing/2014/main" id="{91CEC3C6-A0A1-964B-B8A8-C834154687AF}"/>
              </a:ext>
            </a:extLst>
          </p:cNvPr>
          <p:cNvSpPr/>
          <p:nvPr/>
        </p:nvSpPr>
        <p:spPr>
          <a:xfrm>
            <a:off x="29652912" y="19550441"/>
            <a:ext cx="1306195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30240288" y="21101656"/>
            <a:ext cx="12119824"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9652912" y="25011442"/>
            <a:ext cx="13061951" cy="5849560"/>
          </a:xfrm>
          <a:prstGeom prst="rect">
            <a:avLst/>
          </a:prstGeom>
          <a:noFill/>
          <a:ln w="101600">
            <a:solidFill>
              <a:srgbClr val="BF5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976"/>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011441"/>
            <a:ext cx="13061951" cy="1170215"/>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30240288" y="26562655"/>
            <a:ext cx="12119824" cy="3786229"/>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6002000" y="18803735"/>
            <a:ext cx="12046688"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6002000"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6002000" y="21985009"/>
            <a:ext cx="11887200" cy="44083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6002000" y="26931735"/>
            <a:ext cx="12046688" cy="3375796"/>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2A7112EF-A250-F846-ACE9-3159B1FD2EDA}"/>
              </a:ext>
            </a:extLst>
          </p:cNvPr>
          <p:cNvSpPr/>
          <p:nvPr/>
        </p:nvSpPr>
        <p:spPr>
          <a:xfrm>
            <a:off x="30240287" y="8613323"/>
            <a:ext cx="11887200" cy="76580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772573" y="23520364"/>
            <a:ext cx="11887200" cy="69596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6002000" y="8613322"/>
            <a:ext cx="1188720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22409085" y="14877850"/>
            <a:ext cx="5480115"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41" name="Picture 40">
            <a:extLst>
              <a:ext uri="{FF2B5EF4-FFF2-40B4-BE49-F238E27FC236}">
                <a16:creationId xmlns:a16="http://schemas.microsoft.com/office/drawing/2014/main" id="{1962DB4B-6901-004A-A047-F7C8C9E3ABC6}"/>
              </a:ext>
            </a:extLst>
          </p:cNvPr>
          <p:cNvPicPr>
            <a:picLocks noChangeAspect="1"/>
          </p:cNvPicPr>
          <p:nvPr/>
        </p:nvPicPr>
        <p:blipFill>
          <a:blip r:embed="rId2"/>
          <a:stretch>
            <a:fillRect/>
          </a:stretch>
        </p:blipFill>
        <p:spPr>
          <a:xfrm>
            <a:off x="29652912" y="1129745"/>
            <a:ext cx="10046645" cy="1449272"/>
          </a:xfrm>
          <a:prstGeom prst="rect">
            <a:avLst/>
          </a:prstGeom>
        </p:spPr>
      </p:pic>
      <p:sp>
        <p:nvSpPr>
          <p:cNvPr id="42" name="Rectangle 41">
            <a:extLst>
              <a:ext uri="{FF2B5EF4-FFF2-40B4-BE49-F238E27FC236}">
                <a16:creationId xmlns:a16="http://schemas.microsoft.com/office/drawing/2014/main" id="{2DCE869E-E5FB-6A45-A839-36C64AE326EC}"/>
              </a:ext>
            </a:extLst>
          </p:cNvPr>
          <p:cNvSpPr/>
          <p:nvPr/>
        </p:nvSpPr>
        <p:spPr>
          <a:xfrm>
            <a:off x="29652913" y="29600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9004875" y="2960017"/>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23702373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5154</TotalTime>
  <Words>22271</Words>
  <Application>Microsoft Office PowerPoint</Application>
  <PresentationFormat>Custom</PresentationFormat>
  <Paragraphs>1035</Paragraphs>
  <Slides>47</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47</vt:i4>
      </vt:variant>
    </vt:vector>
  </HeadingPairs>
  <TitlesOfParts>
    <vt:vector size="56" baseType="lpstr">
      <vt:lpstr>Arial</vt:lpstr>
      <vt:lpstr>Calibri</vt:lpstr>
      <vt:lpstr>Calibri Light</vt:lpstr>
      <vt:lpstr>Helvetica</vt:lpstr>
      <vt:lpstr>FOUR COLUMN - 1</vt:lpstr>
      <vt:lpstr>Custom Design</vt:lpstr>
      <vt:lpstr>THREE COLUMN - 1</vt:lpstr>
      <vt:lpstr>1_FOUR COLUMN - 1</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vt:lpstr>
      <vt:lpstr>PowerPoint Presentation</vt:lpstr>
      <vt:lpstr>PowerPoint Presentation</vt:lpstr>
      <vt:lpstr>PowerPoint Presentation</vt:lpstr>
      <vt:lpstr>PowerPoint Presentation</vt:lpstr>
      <vt:lpstr>Style 2</vt:lpstr>
      <vt:lpstr>PowerPoint Presentation</vt:lpstr>
      <vt:lpstr>PowerPoint Presentation</vt:lpstr>
      <vt:lpstr>PowerPoint Presentation</vt:lpstr>
      <vt:lpstr>PowerPoint Presentation</vt:lpstr>
      <vt:lpstr>Style 3</vt:lpstr>
      <vt:lpstr>PowerPoint Presentation</vt:lpstr>
      <vt:lpstr>PowerPoint Presentation</vt:lpstr>
      <vt:lpstr>PowerPoint Presentation</vt:lpstr>
      <vt:lpstr>PowerPoint Presentation</vt:lpstr>
      <vt:lpstr>Style 4</vt:lpstr>
      <vt:lpstr>PowerPoint Presentation</vt:lpstr>
      <vt:lpstr>PowerPoint Presentation</vt:lpstr>
      <vt:lpstr>PowerPoint Presentation</vt:lpstr>
      <vt:lpstr>PowerPoint Presentation</vt:lpstr>
      <vt:lpstr>Style 5</vt:lpstr>
      <vt:lpstr>PowerPoint Presentation</vt:lpstr>
      <vt:lpstr>PowerPoint Presentation</vt:lpstr>
      <vt:lpstr>PowerPoint Presentation</vt:lpstr>
      <vt:lpstr>PowerPoint Presentation</vt:lpstr>
      <vt:lpstr>Style 6</vt:lpstr>
      <vt:lpstr>PowerPoint Presentation</vt:lpstr>
      <vt:lpstr>PowerPoint Presentation</vt:lpstr>
      <vt:lpstr>PowerPoint Presentation</vt:lpstr>
      <vt:lpstr>PowerPoint Presentation</vt:lpstr>
      <vt:lpstr>Style 7</vt:lpstr>
      <vt:lpstr>PowerPoint Presentation</vt:lpstr>
      <vt:lpstr>PowerPoint Presentation</vt:lpstr>
      <vt:lpstr>PowerPoint Presentation</vt:lpstr>
      <vt:lpstr>PowerPoint Presentation</vt:lpstr>
      <vt:lpstr>Style 8</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Gregorio Ponti</cp:lastModifiedBy>
  <cp:revision>87</cp:revision>
  <cp:lastPrinted>2018-10-04T13:58:04Z</cp:lastPrinted>
  <dcterms:created xsi:type="dcterms:W3CDTF">2018-05-04T16:01:53Z</dcterms:created>
  <dcterms:modified xsi:type="dcterms:W3CDTF">2021-11-19T16:06:18Z</dcterms:modified>
</cp:coreProperties>
</file>